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media/image1.png" ContentType="image/png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notesMasterIdLst>
    <p:notesMasterId r:id="rId13"/>
  </p:notesMasterIdLst>
  <p:sldIdLst>
    <p:sldId id="256" r:id="rId14"/>
  </p:sldIdLst>
  <p:sldSz cx="30267275" cy="42794238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notesMaster" Target="notesMasters/notesMaster1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1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8300" spc="-1" strike="noStrike">
                <a:solidFill>
                  <a:schemeClr val="dk1"/>
                </a:solidFill>
                <a:latin typeface="Calibri"/>
              </a:rPr>
              <a:t>Click to move the slide</a:t>
            </a:r>
            <a:endParaRPr b="0" lang="en-US" sz="83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-21600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dt" idx="34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ftr" idx="35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0" name="PlaceHolder 6"/>
          <p:cNvSpPr>
            <a:spLocks noGrp="1"/>
          </p:cNvSpPr>
          <p:nvPr>
            <p:ph type="sldNum" idx="36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67E5831F-EAD6-4885-A9B3-D0A627BB72DA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ldImg"/>
          </p:nvPr>
        </p:nvSpPr>
        <p:spPr>
          <a:xfrm>
            <a:off x="2217600" y="685800"/>
            <a:ext cx="2422080" cy="3428640"/>
          </a:xfrm>
          <a:prstGeom prst="rect">
            <a:avLst/>
          </a:prstGeom>
          <a:ln w="0">
            <a:noFill/>
          </a:ln>
        </p:spPr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16000" indent="-21600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sldNum" idx="37"/>
          </p:nvPr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lstStyle>
            <a:lvl1pPr indent="0" algn="r" defTabSz="4173840">
              <a:lnSpc>
                <a:spcPct val="100000"/>
              </a:lnSpc>
              <a:buNone/>
              <a:defRPr b="0" lang="en-US" sz="1200" spc="-1" strike="noStrike">
                <a:solidFill>
                  <a:schemeClr val="dk1"/>
                </a:solidFill>
                <a:latin typeface="+mn-lt"/>
                <a:ea typeface="+mn-ea"/>
              </a:defRPr>
            </a:lvl1pPr>
          </a:lstStyle>
          <a:p>
            <a:pPr indent="0" algn="r" defTabSz="4173840">
              <a:lnSpc>
                <a:spcPct val="100000"/>
              </a:lnSpc>
              <a:buNone/>
            </a:pPr>
            <a:fld id="{65B0060C-6BDE-44C0-93D0-CC3C04B63F74}" type="slidenum">
              <a:rPr b="0" lang="en-US" sz="1200" spc="-1" strike="noStrike">
                <a:solidFill>
                  <a:schemeClr val="dk1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270160" y="13294080"/>
            <a:ext cx="25726680" cy="917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83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513080" y="10013760"/>
            <a:ext cx="27240120" cy="248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869944B-3B02-4FCA-9A33-EBBC3C85C6A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6E6FB40C-B73E-49AC-B8A4-E5490B91B86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7835EFB9-326B-45D1-A540-6D2646DEA88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E87B63F-A8B6-4C71-88AC-6E7FCD7C696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2320D3E-1092-42A5-A184-FD7F6AC2175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2270160" y="13294080"/>
            <a:ext cx="25726680" cy="917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83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1513080" y="10013760"/>
            <a:ext cx="27240120" cy="248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FDEB5CC-734E-467E-A3E3-CC8B08FF714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56FAAFBB-ADAE-4101-80B8-699FB1C7212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270160" y="13294080"/>
            <a:ext cx="25726680" cy="917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83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1513080" y="10013760"/>
            <a:ext cx="13293000" cy="248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15471000" y="10013760"/>
            <a:ext cx="13293000" cy="24820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US" sz="1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A3F40421-0C99-42AF-AAAE-F05209F1E8E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75288A75-6895-4404-AF51-9E8E26A94C1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2270160" y="13294080"/>
            <a:ext cx="25726680" cy="9172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83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FF2E1A15-D6DC-41A3-AC7C-E556D45C805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8CC3D575-B5CA-48FC-B782-C8E11EF514D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2270160" y="13294080"/>
            <a:ext cx="25726680" cy="917280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p>
            <a:pPr indent="0" algn="ctr" defTabSz="4173840">
              <a:lnSpc>
                <a:spcPct val="100000"/>
              </a:lnSpc>
              <a:buNone/>
            </a:pPr>
            <a:r>
              <a:rPr b="0" lang="en-US" sz="200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20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1513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173840">
              <a:lnSpc>
                <a:spcPct val="100000"/>
              </a:lnSpc>
              <a:buNone/>
            </a:pPr>
            <a:r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10341360" y="39664080"/>
            <a:ext cx="958428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21691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r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173840">
              <a:lnSpc>
                <a:spcPct val="100000"/>
              </a:lnSpc>
              <a:buNone/>
            </a:pPr>
            <a:fld id="{DC2E2F1C-8A1E-4CB8-ACEA-6419533A9534}" type="slidenum"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13440" y="1703880"/>
            <a:ext cx="9957240" cy="725076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b">
            <a:noAutofit/>
          </a:bodyPr>
          <a:p>
            <a:pPr indent="0" defTabSz="4173840">
              <a:lnSpc>
                <a:spcPct val="100000"/>
              </a:lnSpc>
              <a:buNone/>
            </a:pPr>
            <a:r>
              <a:rPr b="1" lang="en-US" sz="92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9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11833560" y="1703880"/>
            <a:ext cx="16920000" cy="3652344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t">
            <a:noAutofit/>
          </a:bodyPr>
          <a:p>
            <a:pPr marL="1565280" indent="-1565280" defTabSz="4173840">
              <a:lnSpc>
                <a:spcPct val="100000"/>
              </a:lnSpc>
              <a:spcBef>
                <a:spcPts val="288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4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4400" spc="-1" strike="noStrike">
              <a:solidFill>
                <a:schemeClr val="dk1"/>
              </a:solidFill>
              <a:latin typeface="Calibri"/>
            </a:endParaRPr>
          </a:p>
          <a:p>
            <a:pPr lvl="1" marL="3391200" indent="-1304280" defTabSz="4173840">
              <a:lnSpc>
                <a:spcPct val="100000"/>
              </a:lnSpc>
              <a:spcBef>
                <a:spcPts val="25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26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12600" spc="-1" strike="noStrike">
              <a:solidFill>
                <a:schemeClr val="dk1"/>
              </a:solidFill>
              <a:latin typeface="Calibri"/>
            </a:endParaRPr>
          </a:p>
          <a:p>
            <a:pPr lvl="2" marL="5217480" indent="-1043640" defTabSz="4173840">
              <a:lnSpc>
                <a:spcPct val="100000"/>
              </a:lnSpc>
              <a:spcBef>
                <a:spcPts val="218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09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10900" spc="-1" strike="noStrike">
              <a:solidFill>
                <a:schemeClr val="dk1"/>
              </a:solidFill>
              <a:latin typeface="Calibri"/>
            </a:endParaRPr>
          </a:p>
          <a:p>
            <a:pPr lvl="3" marL="7304400" indent="-1043640" defTabSz="4173840">
              <a:lnSpc>
                <a:spcPct val="100000"/>
              </a:lnSpc>
              <a:spcBef>
                <a:spcPts val="184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92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9200" spc="-1" strike="noStrike">
              <a:solidFill>
                <a:schemeClr val="dk1"/>
              </a:solidFill>
              <a:latin typeface="Calibri"/>
            </a:endParaRPr>
          </a:p>
          <a:p>
            <a:pPr lvl="4" marL="9391320" indent="-1043640" defTabSz="4173840">
              <a:lnSpc>
                <a:spcPct val="100000"/>
              </a:lnSpc>
              <a:spcBef>
                <a:spcPts val="184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92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9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1513440" y="8955000"/>
            <a:ext cx="9957240" cy="2927196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t">
            <a:noAutofit/>
          </a:bodyPr>
          <a:p>
            <a:pPr indent="0" defTabSz="4173840">
              <a:lnSpc>
                <a:spcPct val="100000"/>
              </a:lnSpc>
              <a:spcBef>
                <a:spcPts val="1301"/>
              </a:spcBef>
              <a:buNone/>
              <a:tabLst>
                <a:tab algn="l" pos="0"/>
              </a:tabLst>
            </a:pPr>
            <a:r>
              <a:rPr b="0" lang="en-US" sz="65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6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dt" idx="28"/>
          </p:nvPr>
        </p:nvSpPr>
        <p:spPr>
          <a:xfrm>
            <a:off x="1513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173840">
              <a:lnSpc>
                <a:spcPct val="100000"/>
              </a:lnSpc>
              <a:buNone/>
            </a:pPr>
            <a:r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7" name="PlaceHolder 5"/>
          <p:cNvSpPr>
            <a:spLocks noGrp="1"/>
          </p:cNvSpPr>
          <p:nvPr>
            <p:ph type="ftr" idx="29"/>
          </p:nvPr>
        </p:nvSpPr>
        <p:spPr>
          <a:xfrm>
            <a:off x="10341360" y="39664080"/>
            <a:ext cx="958428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8" name="PlaceHolder 6"/>
          <p:cNvSpPr>
            <a:spLocks noGrp="1"/>
          </p:cNvSpPr>
          <p:nvPr>
            <p:ph type="sldNum" idx="30"/>
          </p:nvPr>
        </p:nvSpPr>
        <p:spPr>
          <a:xfrm>
            <a:off x="21691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r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173840">
              <a:lnSpc>
                <a:spcPct val="100000"/>
              </a:lnSpc>
              <a:buNone/>
            </a:pPr>
            <a:fld id="{72BF8264-772F-4AFD-8781-65143A6B3A91}" type="slidenum"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932440" y="29955960"/>
            <a:ext cx="18159840" cy="35362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b">
            <a:noAutofit/>
          </a:bodyPr>
          <a:p>
            <a:pPr indent="0" defTabSz="4173840">
              <a:lnSpc>
                <a:spcPct val="100000"/>
              </a:lnSpc>
              <a:buNone/>
            </a:pPr>
            <a:r>
              <a:rPr b="1" lang="en-US" sz="92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9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932440" y="3823920"/>
            <a:ext cx="18159840" cy="25676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400" spc="-1" strike="noStrike">
                <a:solidFill>
                  <a:schemeClr val="dk1"/>
                </a:solidFill>
                <a:latin typeface="Calibri"/>
              </a:rPr>
              <a:t>Click to edit the outline text format</a:t>
            </a:r>
            <a:endParaRPr b="0" lang="en-US" sz="144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400" spc="-1" strike="noStrike">
                <a:solidFill>
                  <a:schemeClr val="dk1"/>
                </a:solidFill>
                <a:latin typeface="Calibri"/>
              </a:rPr>
              <a:t>Second Outline Level</a:t>
            </a:r>
            <a:endParaRPr b="0" lang="en-US" sz="144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400" spc="-1" strike="noStrike">
                <a:solidFill>
                  <a:schemeClr val="dk1"/>
                </a:solidFill>
                <a:latin typeface="Calibri"/>
              </a:rPr>
              <a:t>Third Outline Level</a:t>
            </a:r>
            <a:endParaRPr b="0" lang="en-US" sz="144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400" spc="-1" strike="noStrike">
                <a:solidFill>
                  <a:schemeClr val="dk1"/>
                </a:solidFill>
                <a:latin typeface="Calibri"/>
              </a:rPr>
              <a:t>Fourth Outline Level</a:t>
            </a:r>
            <a:endParaRPr b="0" lang="en-US" sz="144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400" spc="-1" strike="noStrike">
                <a:solidFill>
                  <a:schemeClr val="dk1"/>
                </a:solidFill>
                <a:latin typeface="Calibri"/>
              </a:rPr>
              <a:t>Fifth Outline Level</a:t>
            </a:r>
            <a:endParaRPr b="0" lang="en-US" sz="144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400" spc="-1" strike="noStrike">
                <a:solidFill>
                  <a:schemeClr val="dk1"/>
                </a:solidFill>
                <a:latin typeface="Calibri"/>
              </a:rPr>
              <a:t>Sixth Outline Level</a:t>
            </a:r>
            <a:endParaRPr b="0" lang="en-US" sz="144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400" spc="-1" strike="noStrike">
                <a:solidFill>
                  <a:schemeClr val="dk1"/>
                </a:solidFill>
                <a:latin typeface="Calibri"/>
              </a:rPr>
              <a:t>Seventh Outline Level</a:t>
            </a:r>
            <a:endParaRPr b="0" lang="en-US" sz="1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932440" y="33492600"/>
            <a:ext cx="18159840" cy="502200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t">
            <a:noAutofit/>
          </a:bodyPr>
          <a:p>
            <a:pPr indent="0" defTabSz="4173840">
              <a:lnSpc>
                <a:spcPct val="100000"/>
              </a:lnSpc>
              <a:spcBef>
                <a:spcPts val="1301"/>
              </a:spcBef>
              <a:buNone/>
              <a:tabLst>
                <a:tab algn="l" pos="0"/>
              </a:tabLst>
            </a:pPr>
            <a:r>
              <a:rPr b="0" lang="en-US" sz="65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65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dt" idx="31"/>
          </p:nvPr>
        </p:nvSpPr>
        <p:spPr>
          <a:xfrm>
            <a:off x="1513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173840">
              <a:lnSpc>
                <a:spcPct val="100000"/>
              </a:lnSpc>
              <a:buNone/>
            </a:pPr>
            <a:r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" name="PlaceHolder 5"/>
          <p:cNvSpPr>
            <a:spLocks noGrp="1"/>
          </p:cNvSpPr>
          <p:nvPr>
            <p:ph type="ftr" idx="32"/>
          </p:nvPr>
        </p:nvSpPr>
        <p:spPr>
          <a:xfrm>
            <a:off x="10341360" y="39664080"/>
            <a:ext cx="958428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6"/>
          <p:cNvSpPr>
            <a:spLocks noGrp="1"/>
          </p:cNvSpPr>
          <p:nvPr>
            <p:ph type="sldNum" idx="33"/>
          </p:nvPr>
        </p:nvSpPr>
        <p:spPr>
          <a:xfrm>
            <a:off x="21691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r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173840">
              <a:lnSpc>
                <a:spcPct val="100000"/>
              </a:lnSpc>
              <a:buNone/>
            </a:pPr>
            <a:fld id="{A00B33CA-024E-4D52-84C5-77DE1FB3144A}" type="slidenum"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13440" y="1713600"/>
            <a:ext cx="27240120" cy="713196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p>
            <a:pPr indent="0" algn="ctr" defTabSz="4173840">
              <a:lnSpc>
                <a:spcPct val="100000"/>
              </a:lnSpc>
              <a:buNone/>
            </a:pPr>
            <a:r>
              <a:rPr b="0" lang="en-US" sz="200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20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513440" y="9985320"/>
            <a:ext cx="27240120" cy="2824200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t" vert="eaVert">
            <a:noAutofit/>
          </a:bodyPr>
          <a:p>
            <a:pPr marL="1565280" indent="-1565280" defTabSz="4173840">
              <a:lnSpc>
                <a:spcPct val="100000"/>
              </a:lnSpc>
              <a:spcBef>
                <a:spcPts val="288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4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4400" spc="-1" strike="noStrike">
              <a:solidFill>
                <a:schemeClr val="dk1"/>
              </a:solidFill>
              <a:latin typeface="Calibri"/>
            </a:endParaRPr>
          </a:p>
          <a:p>
            <a:pPr lvl="1" marL="3391200" indent="-1304280" defTabSz="4173840">
              <a:lnSpc>
                <a:spcPct val="100000"/>
              </a:lnSpc>
              <a:spcBef>
                <a:spcPts val="25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26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12600" spc="-1" strike="noStrike">
              <a:solidFill>
                <a:schemeClr val="dk1"/>
              </a:solidFill>
              <a:latin typeface="Calibri"/>
            </a:endParaRPr>
          </a:p>
          <a:p>
            <a:pPr lvl="2" marL="5217480" indent="-1043640" defTabSz="4173840">
              <a:lnSpc>
                <a:spcPct val="100000"/>
              </a:lnSpc>
              <a:spcBef>
                <a:spcPts val="218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09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10900" spc="-1" strike="noStrike">
              <a:solidFill>
                <a:schemeClr val="dk1"/>
              </a:solidFill>
              <a:latin typeface="Calibri"/>
            </a:endParaRPr>
          </a:p>
          <a:p>
            <a:pPr lvl="3" marL="7304400" indent="-1043640" defTabSz="4173840">
              <a:lnSpc>
                <a:spcPct val="100000"/>
              </a:lnSpc>
              <a:spcBef>
                <a:spcPts val="184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92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9200" spc="-1" strike="noStrike">
              <a:solidFill>
                <a:schemeClr val="dk1"/>
              </a:solidFill>
              <a:latin typeface="Calibri"/>
            </a:endParaRPr>
          </a:p>
          <a:p>
            <a:pPr lvl="4" marL="9391320" indent="-1043640" defTabSz="4173840">
              <a:lnSpc>
                <a:spcPct val="100000"/>
              </a:lnSpc>
              <a:spcBef>
                <a:spcPts val="184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92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9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dt" idx="4"/>
          </p:nvPr>
        </p:nvSpPr>
        <p:spPr>
          <a:xfrm>
            <a:off x="1513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173840">
              <a:lnSpc>
                <a:spcPct val="100000"/>
              </a:lnSpc>
              <a:buNone/>
            </a:pPr>
            <a:r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ftr" idx="5"/>
          </p:nvPr>
        </p:nvSpPr>
        <p:spPr>
          <a:xfrm>
            <a:off x="10341360" y="39664080"/>
            <a:ext cx="958428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sldNum" idx="6"/>
          </p:nvPr>
        </p:nvSpPr>
        <p:spPr>
          <a:xfrm>
            <a:off x="21691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r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173840">
              <a:lnSpc>
                <a:spcPct val="100000"/>
              </a:lnSpc>
              <a:buNone/>
            </a:pPr>
            <a:fld id="{A707F8BC-CE02-4359-90BF-3D36406FCC98}" type="slidenum"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72636120" y="10698480"/>
            <a:ext cx="22542480" cy="22783932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 vert="eaVert">
            <a:noAutofit/>
          </a:bodyPr>
          <a:p>
            <a:pPr indent="0" algn="ctr" defTabSz="4173840">
              <a:lnSpc>
                <a:spcPct val="100000"/>
              </a:lnSpc>
              <a:buNone/>
            </a:pPr>
            <a:r>
              <a:rPr b="0" lang="en-US" sz="200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20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07600" y="10698480"/>
            <a:ext cx="67123800" cy="22783932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t" vert="eaVert">
            <a:noAutofit/>
          </a:bodyPr>
          <a:p>
            <a:pPr marL="1565280" indent="-1565280" defTabSz="4173840">
              <a:lnSpc>
                <a:spcPct val="100000"/>
              </a:lnSpc>
              <a:spcBef>
                <a:spcPts val="288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4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4400" spc="-1" strike="noStrike">
              <a:solidFill>
                <a:schemeClr val="dk1"/>
              </a:solidFill>
              <a:latin typeface="Calibri"/>
            </a:endParaRPr>
          </a:p>
          <a:p>
            <a:pPr lvl="1" marL="3391200" indent="-1304280" defTabSz="4173840">
              <a:lnSpc>
                <a:spcPct val="100000"/>
              </a:lnSpc>
              <a:spcBef>
                <a:spcPts val="25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26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12600" spc="-1" strike="noStrike">
              <a:solidFill>
                <a:schemeClr val="dk1"/>
              </a:solidFill>
              <a:latin typeface="Calibri"/>
            </a:endParaRPr>
          </a:p>
          <a:p>
            <a:pPr lvl="2" marL="5217480" indent="-1043640" defTabSz="4173840">
              <a:lnSpc>
                <a:spcPct val="100000"/>
              </a:lnSpc>
              <a:spcBef>
                <a:spcPts val="218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09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10900" spc="-1" strike="noStrike">
              <a:solidFill>
                <a:schemeClr val="dk1"/>
              </a:solidFill>
              <a:latin typeface="Calibri"/>
            </a:endParaRPr>
          </a:p>
          <a:p>
            <a:pPr lvl="3" marL="7304400" indent="-1043640" defTabSz="4173840">
              <a:lnSpc>
                <a:spcPct val="100000"/>
              </a:lnSpc>
              <a:spcBef>
                <a:spcPts val="184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92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9200" spc="-1" strike="noStrike">
              <a:solidFill>
                <a:schemeClr val="dk1"/>
              </a:solidFill>
              <a:latin typeface="Calibri"/>
            </a:endParaRPr>
          </a:p>
          <a:p>
            <a:pPr lvl="4" marL="9391320" indent="-1043640" defTabSz="4173840">
              <a:lnSpc>
                <a:spcPct val="100000"/>
              </a:lnSpc>
              <a:spcBef>
                <a:spcPts val="184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92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9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dt" idx="7"/>
          </p:nvPr>
        </p:nvSpPr>
        <p:spPr>
          <a:xfrm>
            <a:off x="1513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173840">
              <a:lnSpc>
                <a:spcPct val="100000"/>
              </a:lnSpc>
              <a:buNone/>
            </a:pPr>
            <a:r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ftr" idx="8"/>
          </p:nvPr>
        </p:nvSpPr>
        <p:spPr>
          <a:xfrm>
            <a:off x="10341360" y="39664080"/>
            <a:ext cx="958428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5"/>
          <p:cNvSpPr>
            <a:spLocks noGrp="1"/>
          </p:cNvSpPr>
          <p:nvPr>
            <p:ph type="sldNum" idx="9"/>
          </p:nvPr>
        </p:nvSpPr>
        <p:spPr>
          <a:xfrm>
            <a:off x="21691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r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173840">
              <a:lnSpc>
                <a:spcPct val="100000"/>
              </a:lnSpc>
              <a:buNone/>
            </a:pPr>
            <a:fld id="{8A0DE7A7-82FB-417D-83CF-EFB47248C78B}" type="slidenum"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513440" y="1713600"/>
            <a:ext cx="27240120" cy="713196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p>
            <a:pPr indent="0" algn="ctr" defTabSz="4173840">
              <a:lnSpc>
                <a:spcPct val="100000"/>
              </a:lnSpc>
              <a:buNone/>
            </a:pPr>
            <a:r>
              <a:rPr b="0" lang="en-US" sz="200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20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513440" y="9985320"/>
            <a:ext cx="27240120" cy="2824200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t">
            <a:noAutofit/>
          </a:bodyPr>
          <a:p>
            <a:pPr marL="1565280" indent="-1565280" defTabSz="4173840">
              <a:lnSpc>
                <a:spcPct val="100000"/>
              </a:lnSpc>
              <a:spcBef>
                <a:spcPts val="288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4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4400" spc="-1" strike="noStrike">
              <a:solidFill>
                <a:schemeClr val="dk1"/>
              </a:solidFill>
              <a:latin typeface="Calibri"/>
            </a:endParaRPr>
          </a:p>
          <a:p>
            <a:pPr lvl="1" marL="3391200" indent="-1304280" defTabSz="4173840">
              <a:lnSpc>
                <a:spcPct val="100000"/>
              </a:lnSpc>
              <a:spcBef>
                <a:spcPts val="252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26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12600" spc="-1" strike="noStrike">
              <a:solidFill>
                <a:schemeClr val="dk1"/>
              </a:solidFill>
              <a:latin typeface="Calibri"/>
            </a:endParaRPr>
          </a:p>
          <a:p>
            <a:pPr lvl="2" marL="5217480" indent="-1043640" defTabSz="4173840">
              <a:lnSpc>
                <a:spcPct val="100000"/>
              </a:lnSpc>
              <a:spcBef>
                <a:spcPts val="218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09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10900" spc="-1" strike="noStrike">
              <a:solidFill>
                <a:schemeClr val="dk1"/>
              </a:solidFill>
              <a:latin typeface="Calibri"/>
            </a:endParaRPr>
          </a:p>
          <a:p>
            <a:pPr lvl="3" marL="7304400" indent="-1043640" defTabSz="4173840">
              <a:lnSpc>
                <a:spcPct val="100000"/>
              </a:lnSpc>
              <a:spcBef>
                <a:spcPts val="184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92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9200" spc="-1" strike="noStrike">
              <a:solidFill>
                <a:schemeClr val="dk1"/>
              </a:solidFill>
              <a:latin typeface="Calibri"/>
            </a:endParaRPr>
          </a:p>
          <a:p>
            <a:pPr lvl="4" marL="9391320" indent="-1043640" defTabSz="4173840">
              <a:lnSpc>
                <a:spcPct val="100000"/>
              </a:lnSpc>
              <a:spcBef>
                <a:spcPts val="184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92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9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dt" idx="10"/>
          </p:nvPr>
        </p:nvSpPr>
        <p:spPr>
          <a:xfrm>
            <a:off x="1513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173840">
              <a:lnSpc>
                <a:spcPct val="100000"/>
              </a:lnSpc>
              <a:buNone/>
            </a:pPr>
            <a:r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ftr" idx="11"/>
          </p:nvPr>
        </p:nvSpPr>
        <p:spPr>
          <a:xfrm>
            <a:off x="10341360" y="39664080"/>
            <a:ext cx="958428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5"/>
          <p:cNvSpPr>
            <a:spLocks noGrp="1"/>
          </p:cNvSpPr>
          <p:nvPr>
            <p:ph type="sldNum" idx="12"/>
          </p:nvPr>
        </p:nvSpPr>
        <p:spPr>
          <a:xfrm>
            <a:off x="21691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r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173840">
              <a:lnSpc>
                <a:spcPct val="100000"/>
              </a:lnSpc>
              <a:buNone/>
            </a:pPr>
            <a:fld id="{D927E08B-AB8A-45F8-85BB-F0C97394F635}" type="slidenum"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390760" y="27499320"/>
            <a:ext cx="25726680" cy="84988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t">
            <a:noAutofit/>
          </a:bodyPr>
          <a:p>
            <a:pPr indent="0" defTabSz="4173840">
              <a:lnSpc>
                <a:spcPct val="100000"/>
              </a:lnSpc>
              <a:buNone/>
            </a:pPr>
            <a:r>
              <a:rPr b="1" lang="en-US" sz="18300" spc="-1" strike="noStrike" cap="all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183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2390760" y="18137880"/>
            <a:ext cx="25726680" cy="936072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b">
            <a:noAutofit/>
          </a:bodyPr>
          <a:p>
            <a:pPr indent="0" defTabSz="4173840">
              <a:lnSpc>
                <a:spcPct val="100000"/>
              </a:lnSpc>
              <a:spcBef>
                <a:spcPts val="1840"/>
              </a:spcBef>
              <a:buNone/>
              <a:tabLst>
                <a:tab algn="l" pos="0"/>
              </a:tabLst>
            </a:pPr>
            <a:r>
              <a:rPr b="0" lang="en-US" sz="9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Click to edit Master text styles</a:t>
            </a:r>
            <a:endParaRPr b="0" lang="en-US" sz="9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dt" idx="13"/>
          </p:nvPr>
        </p:nvSpPr>
        <p:spPr>
          <a:xfrm>
            <a:off x="1513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173840">
              <a:lnSpc>
                <a:spcPct val="100000"/>
              </a:lnSpc>
              <a:buNone/>
            </a:pPr>
            <a:r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ftr" idx="14"/>
          </p:nvPr>
        </p:nvSpPr>
        <p:spPr>
          <a:xfrm>
            <a:off x="10341360" y="39664080"/>
            <a:ext cx="958428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5"/>
          <p:cNvSpPr>
            <a:spLocks noGrp="1"/>
          </p:cNvSpPr>
          <p:nvPr>
            <p:ph type="sldNum" idx="15"/>
          </p:nvPr>
        </p:nvSpPr>
        <p:spPr>
          <a:xfrm>
            <a:off x="21691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r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173840">
              <a:lnSpc>
                <a:spcPct val="100000"/>
              </a:lnSpc>
              <a:buNone/>
            </a:pPr>
            <a:fld id="{86E497E9-BBD6-4A78-AF1A-8C1236E2C011}" type="slidenum"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513440" y="1713600"/>
            <a:ext cx="27240120" cy="713196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p>
            <a:pPr indent="0" algn="ctr" defTabSz="4173840">
              <a:lnSpc>
                <a:spcPct val="100000"/>
              </a:lnSpc>
              <a:buNone/>
            </a:pPr>
            <a:r>
              <a:rPr b="0" lang="en-US" sz="200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20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07600" y="62309160"/>
            <a:ext cx="44832960" cy="17622864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t">
            <a:noAutofit/>
          </a:bodyPr>
          <a:p>
            <a:pPr marL="1565280" indent="-1565280" defTabSz="4173840">
              <a:lnSpc>
                <a:spcPct val="100000"/>
              </a:lnSpc>
              <a:spcBef>
                <a:spcPts val="25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6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2600" spc="-1" strike="noStrike">
              <a:solidFill>
                <a:schemeClr val="dk1"/>
              </a:solidFill>
              <a:latin typeface="Calibri"/>
            </a:endParaRPr>
          </a:p>
          <a:p>
            <a:pPr lvl="1" marL="3391200" indent="-1304280" defTabSz="4173840">
              <a:lnSpc>
                <a:spcPct val="100000"/>
              </a:lnSpc>
              <a:spcBef>
                <a:spcPts val="218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09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10900" spc="-1" strike="noStrike">
              <a:solidFill>
                <a:schemeClr val="dk1"/>
              </a:solidFill>
              <a:latin typeface="Calibri"/>
            </a:endParaRPr>
          </a:p>
          <a:p>
            <a:pPr lvl="2" marL="5217480" indent="-1043640" defTabSz="4173840">
              <a:lnSpc>
                <a:spcPct val="100000"/>
              </a:lnSpc>
              <a:spcBef>
                <a:spcPts val="184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92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9200" spc="-1" strike="noStrike">
              <a:solidFill>
                <a:schemeClr val="dk1"/>
              </a:solidFill>
              <a:latin typeface="Calibri"/>
            </a:endParaRPr>
          </a:p>
          <a:p>
            <a:pPr lvl="3" marL="7304400" indent="-1043640" defTabSz="4173840">
              <a:lnSpc>
                <a:spcPct val="100000"/>
              </a:lnSpc>
              <a:spcBef>
                <a:spcPts val="16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83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8300" spc="-1" strike="noStrike">
              <a:solidFill>
                <a:schemeClr val="dk1"/>
              </a:solidFill>
              <a:latin typeface="Calibri"/>
            </a:endParaRPr>
          </a:p>
          <a:p>
            <a:pPr lvl="4" marL="9391320" indent="-1043640" defTabSz="4173840">
              <a:lnSpc>
                <a:spcPct val="100000"/>
              </a:lnSpc>
              <a:spcBef>
                <a:spcPts val="1661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83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83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0345640" y="62309160"/>
            <a:ext cx="44832960" cy="17622864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t">
            <a:noAutofit/>
          </a:bodyPr>
          <a:p>
            <a:pPr marL="1565280" indent="-1565280" defTabSz="4173840">
              <a:lnSpc>
                <a:spcPct val="100000"/>
              </a:lnSpc>
              <a:spcBef>
                <a:spcPts val="252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26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2600" spc="-1" strike="noStrike">
              <a:solidFill>
                <a:schemeClr val="dk1"/>
              </a:solidFill>
              <a:latin typeface="Calibri"/>
            </a:endParaRPr>
          </a:p>
          <a:p>
            <a:pPr lvl="1" marL="3391200" indent="-1304280" defTabSz="4173840">
              <a:lnSpc>
                <a:spcPct val="100000"/>
              </a:lnSpc>
              <a:spcBef>
                <a:spcPts val="218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09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10900" spc="-1" strike="noStrike">
              <a:solidFill>
                <a:schemeClr val="dk1"/>
              </a:solidFill>
              <a:latin typeface="Calibri"/>
            </a:endParaRPr>
          </a:p>
          <a:p>
            <a:pPr lvl="2" marL="5217480" indent="-1043640" defTabSz="4173840">
              <a:lnSpc>
                <a:spcPct val="100000"/>
              </a:lnSpc>
              <a:spcBef>
                <a:spcPts val="184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92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9200" spc="-1" strike="noStrike">
              <a:solidFill>
                <a:schemeClr val="dk1"/>
              </a:solidFill>
              <a:latin typeface="Calibri"/>
            </a:endParaRPr>
          </a:p>
          <a:p>
            <a:pPr lvl="3" marL="7304400" indent="-1043640" defTabSz="4173840">
              <a:lnSpc>
                <a:spcPct val="100000"/>
              </a:lnSpc>
              <a:spcBef>
                <a:spcPts val="166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83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8300" spc="-1" strike="noStrike">
              <a:solidFill>
                <a:schemeClr val="dk1"/>
              </a:solidFill>
              <a:latin typeface="Calibri"/>
            </a:endParaRPr>
          </a:p>
          <a:p>
            <a:pPr lvl="4" marL="9391320" indent="-1043640" defTabSz="4173840">
              <a:lnSpc>
                <a:spcPct val="100000"/>
              </a:lnSpc>
              <a:spcBef>
                <a:spcPts val="1661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83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83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dt" idx="16"/>
          </p:nvPr>
        </p:nvSpPr>
        <p:spPr>
          <a:xfrm>
            <a:off x="1513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173840">
              <a:lnSpc>
                <a:spcPct val="100000"/>
              </a:lnSpc>
              <a:buNone/>
            </a:pPr>
            <a:r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ftr" idx="17"/>
          </p:nvPr>
        </p:nvSpPr>
        <p:spPr>
          <a:xfrm>
            <a:off x="10341360" y="39664080"/>
            <a:ext cx="958428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3" name="PlaceHolder 6"/>
          <p:cNvSpPr>
            <a:spLocks noGrp="1"/>
          </p:cNvSpPr>
          <p:nvPr>
            <p:ph type="sldNum" idx="18"/>
          </p:nvPr>
        </p:nvSpPr>
        <p:spPr>
          <a:xfrm>
            <a:off x="21691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r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173840">
              <a:lnSpc>
                <a:spcPct val="100000"/>
              </a:lnSpc>
              <a:buNone/>
            </a:pPr>
            <a:fld id="{92E867EE-C14D-4915-828A-0DB7092D06BA}" type="slidenum"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513440" y="1713600"/>
            <a:ext cx="27240120" cy="713196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p>
            <a:pPr indent="0" algn="ctr" defTabSz="4173840">
              <a:lnSpc>
                <a:spcPct val="100000"/>
              </a:lnSpc>
              <a:buNone/>
            </a:pPr>
            <a:r>
              <a:rPr b="0" lang="en-US" sz="200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20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1513440" y="9579240"/>
            <a:ext cx="13372920" cy="39916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b">
            <a:noAutofit/>
          </a:bodyPr>
          <a:p>
            <a:pPr indent="0" defTabSz="4173840">
              <a:lnSpc>
                <a:spcPct val="100000"/>
              </a:lnSpc>
              <a:spcBef>
                <a:spcPts val="2180"/>
              </a:spcBef>
              <a:buNone/>
              <a:tabLst>
                <a:tab algn="l" pos="0"/>
              </a:tabLst>
            </a:pPr>
            <a:r>
              <a:rPr b="1" lang="en-US" sz="109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09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1513440" y="13571280"/>
            <a:ext cx="13372920" cy="2465604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t">
            <a:noAutofit/>
          </a:bodyPr>
          <a:p>
            <a:pPr marL="1565280" indent="-1565280" defTabSz="4173840">
              <a:lnSpc>
                <a:spcPct val="100000"/>
              </a:lnSpc>
              <a:spcBef>
                <a:spcPts val="218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09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0900" spc="-1" strike="noStrike">
              <a:solidFill>
                <a:schemeClr val="dk1"/>
              </a:solidFill>
              <a:latin typeface="Calibri"/>
            </a:endParaRPr>
          </a:p>
          <a:p>
            <a:pPr lvl="1" marL="3391200" indent="-1304280" defTabSz="4173840">
              <a:lnSpc>
                <a:spcPct val="100000"/>
              </a:lnSpc>
              <a:spcBef>
                <a:spcPts val="184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92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9200" spc="-1" strike="noStrike">
              <a:solidFill>
                <a:schemeClr val="dk1"/>
              </a:solidFill>
              <a:latin typeface="Calibri"/>
            </a:endParaRPr>
          </a:p>
          <a:p>
            <a:pPr lvl="2" marL="5217480" indent="-1043640" defTabSz="4173840">
              <a:lnSpc>
                <a:spcPct val="100000"/>
              </a:lnSpc>
              <a:spcBef>
                <a:spcPts val="16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83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8300" spc="-1" strike="noStrike">
              <a:solidFill>
                <a:schemeClr val="dk1"/>
              </a:solidFill>
              <a:latin typeface="Calibri"/>
            </a:endParaRPr>
          </a:p>
          <a:p>
            <a:pPr lvl="3" marL="7304400" indent="-1043640" defTabSz="4173840">
              <a:lnSpc>
                <a:spcPct val="100000"/>
              </a:lnSpc>
              <a:spcBef>
                <a:spcPts val="148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74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7400" spc="-1" strike="noStrike">
              <a:solidFill>
                <a:schemeClr val="dk1"/>
              </a:solidFill>
              <a:latin typeface="Calibri"/>
            </a:endParaRPr>
          </a:p>
          <a:p>
            <a:pPr lvl="4" marL="9391320" indent="-1043640" defTabSz="4173840">
              <a:lnSpc>
                <a:spcPct val="100000"/>
              </a:lnSpc>
              <a:spcBef>
                <a:spcPts val="148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74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7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15375240" y="9579240"/>
            <a:ext cx="13378320" cy="39916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b">
            <a:noAutofit/>
          </a:bodyPr>
          <a:p>
            <a:pPr indent="0" defTabSz="4173840">
              <a:lnSpc>
                <a:spcPct val="100000"/>
              </a:lnSpc>
              <a:spcBef>
                <a:spcPts val="2180"/>
              </a:spcBef>
              <a:buNone/>
              <a:tabLst>
                <a:tab algn="l" pos="0"/>
              </a:tabLst>
            </a:pPr>
            <a:r>
              <a:rPr b="1" lang="en-US" sz="109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09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15375240" y="13571280"/>
            <a:ext cx="13378320" cy="2465604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t">
            <a:noAutofit/>
          </a:bodyPr>
          <a:p>
            <a:pPr marL="1565280" indent="-1565280" defTabSz="4173840">
              <a:lnSpc>
                <a:spcPct val="100000"/>
              </a:lnSpc>
              <a:spcBef>
                <a:spcPts val="218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09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0900" spc="-1" strike="noStrike">
              <a:solidFill>
                <a:schemeClr val="dk1"/>
              </a:solidFill>
              <a:latin typeface="Calibri"/>
            </a:endParaRPr>
          </a:p>
          <a:p>
            <a:pPr lvl="1" marL="3391200" indent="-1304280" defTabSz="4173840">
              <a:lnSpc>
                <a:spcPct val="100000"/>
              </a:lnSpc>
              <a:spcBef>
                <a:spcPts val="184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92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9200" spc="-1" strike="noStrike">
              <a:solidFill>
                <a:schemeClr val="dk1"/>
              </a:solidFill>
              <a:latin typeface="Calibri"/>
            </a:endParaRPr>
          </a:p>
          <a:p>
            <a:pPr lvl="2" marL="5217480" indent="-1043640" defTabSz="4173840">
              <a:lnSpc>
                <a:spcPct val="100000"/>
              </a:lnSpc>
              <a:spcBef>
                <a:spcPts val="16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83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8300" spc="-1" strike="noStrike">
              <a:solidFill>
                <a:schemeClr val="dk1"/>
              </a:solidFill>
              <a:latin typeface="Calibri"/>
            </a:endParaRPr>
          </a:p>
          <a:p>
            <a:pPr lvl="3" marL="7304400" indent="-1043640" defTabSz="4173840">
              <a:lnSpc>
                <a:spcPct val="100000"/>
              </a:lnSpc>
              <a:spcBef>
                <a:spcPts val="1480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74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7400" spc="-1" strike="noStrike">
              <a:solidFill>
                <a:schemeClr val="dk1"/>
              </a:solidFill>
              <a:latin typeface="Calibri"/>
            </a:endParaRPr>
          </a:p>
          <a:p>
            <a:pPr lvl="4" marL="9391320" indent="-1043640" defTabSz="4173840">
              <a:lnSpc>
                <a:spcPct val="100000"/>
              </a:lnSpc>
              <a:spcBef>
                <a:spcPts val="1480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74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7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dt" idx="19"/>
          </p:nvPr>
        </p:nvSpPr>
        <p:spPr>
          <a:xfrm>
            <a:off x="1513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173840">
              <a:lnSpc>
                <a:spcPct val="100000"/>
              </a:lnSpc>
              <a:buNone/>
            </a:pPr>
            <a:r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ftr" idx="20"/>
          </p:nvPr>
        </p:nvSpPr>
        <p:spPr>
          <a:xfrm>
            <a:off x="10341360" y="39664080"/>
            <a:ext cx="958428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8"/>
          <p:cNvSpPr>
            <a:spLocks noGrp="1"/>
          </p:cNvSpPr>
          <p:nvPr>
            <p:ph type="sldNum" idx="21"/>
          </p:nvPr>
        </p:nvSpPr>
        <p:spPr>
          <a:xfrm>
            <a:off x="21691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r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173840">
              <a:lnSpc>
                <a:spcPct val="100000"/>
              </a:lnSpc>
              <a:buNone/>
            </a:pPr>
            <a:fld id="{36A3A1E1-241A-44A7-84A1-12D13B074486}" type="slidenum"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1513440" y="1713600"/>
            <a:ext cx="27240120" cy="713196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p>
            <a:pPr indent="0" algn="ctr" defTabSz="4173840">
              <a:lnSpc>
                <a:spcPct val="100000"/>
              </a:lnSpc>
              <a:buNone/>
            </a:pPr>
            <a:r>
              <a:rPr b="0" lang="en-US" sz="20000" spc="-1" strike="noStrike">
                <a:solidFill>
                  <a:schemeClr val="dk1"/>
                </a:solidFill>
                <a:latin typeface="Calibri"/>
              </a:rPr>
              <a:t>Click to edit Master title style</a:t>
            </a:r>
            <a:endParaRPr b="0" lang="en-US" sz="20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dt" idx="22"/>
          </p:nvPr>
        </p:nvSpPr>
        <p:spPr>
          <a:xfrm>
            <a:off x="1513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173840">
              <a:lnSpc>
                <a:spcPct val="100000"/>
              </a:lnSpc>
              <a:buNone/>
            </a:pPr>
            <a:r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ftr" idx="23"/>
          </p:nvPr>
        </p:nvSpPr>
        <p:spPr>
          <a:xfrm>
            <a:off x="10341360" y="39664080"/>
            <a:ext cx="958428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sldNum" idx="24"/>
          </p:nvPr>
        </p:nvSpPr>
        <p:spPr>
          <a:xfrm>
            <a:off x="21691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r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173840">
              <a:lnSpc>
                <a:spcPct val="100000"/>
              </a:lnSpc>
              <a:buNone/>
            </a:pPr>
            <a:fld id="{40A8019F-414A-4305-88D0-E20BD5C9D994}" type="slidenum"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dt" idx="25"/>
          </p:nvPr>
        </p:nvSpPr>
        <p:spPr>
          <a:xfrm>
            <a:off x="1513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4173840">
              <a:lnSpc>
                <a:spcPct val="100000"/>
              </a:lnSpc>
              <a:buNone/>
            </a:pPr>
            <a:r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ftr" idx="26"/>
          </p:nvPr>
        </p:nvSpPr>
        <p:spPr>
          <a:xfrm>
            <a:off x="10341360" y="39664080"/>
            <a:ext cx="958428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sldNum" idx="27"/>
          </p:nvPr>
        </p:nvSpPr>
        <p:spPr>
          <a:xfrm>
            <a:off x="21691440" y="39664080"/>
            <a:ext cx="7062120" cy="2278080"/>
          </a:xfrm>
          <a:prstGeom prst="rect">
            <a:avLst/>
          </a:prstGeom>
          <a:noFill/>
          <a:ln w="0">
            <a:noFill/>
          </a:ln>
        </p:spPr>
        <p:txBody>
          <a:bodyPr lIns="417240" rIns="417240" tIns="208800" bIns="208800" anchor="ctr">
            <a:noAutofit/>
          </a:bodyPr>
          <a:lstStyle>
            <a:lvl1pPr indent="0" algn="r" defTabSz="4173840">
              <a:lnSpc>
                <a:spcPct val="100000"/>
              </a:lnSpc>
              <a:buNone/>
              <a:def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4173840">
              <a:lnSpc>
                <a:spcPct val="100000"/>
              </a:lnSpc>
              <a:buNone/>
            </a:pPr>
            <a:fld id="{0A8A786F-E9E8-430C-9A8B-91B472D337A2}" type="slidenum">
              <a:rPr b="0" lang="en-US" sz="57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&lt;number&gt;</a:t>
            </a:fld>
            <a:endParaRPr b="0" lang="en-US" sz="57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AutoShape 39"/>
          <p:cNvSpPr/>
          <p:nvPr/>
        </p:nvSpPr>
        <p:spPr>
          <a:xfrm>
            <a:off x="655560" y="18120600"/>
            <a:ext cx="15544440" cy="5819040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rgbClr val="4f81bd">
                <a:lumMod val="75000"/>
              </a:srgb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274320" anchor="b">
            <a:noAutofit/>
          </a:bodyPr>
          <a:p>
            <a:pPr defTabSz="4175640">
              <a:lnSpc>
                <a:spcPct val="100000"/>
              </a:lnSpc>
            </a:pPr>
            <a:endParaRPr b="1" lang="en-US" sz="3900" spc="-1" strike="noStrike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72" name="AutoShape 39"/>
          <p:cNvSpPr/>
          <p:nvPr/>
        </p:nvSpPr>
        <p:spPr>
          <a:xfrm>
            <a:off x="16505280" y="30798000"/>
            <a:ext cx="13014720" cy="10258200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rgbClr val="4f81bd">
                <a:lumMod val="75000"/>
              </a:srgb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274320" anchor="b">
            <a:noAutofit/>
          </a:bodyPr>
          <a:p>
            <a:pPr defTabSz="4175640">
              <a:lnSpc>
                <a:spcPct val="100000"/>
              </a:lnSpc>
            </a:pPr>
            <a:endParaRPr b="1" lang="en-US" sz="3900" spc="-1" strike="noStrike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73" name="AutoShape 39"/>
          <p:cNvSpPr/>
          <p:nvPr/>
        </p:nvSpPr>
        <p:spPr>
          <a:xfrm>
            <a:off x="655560" y="10394640"/>
            <a:ext cx="15673680" cy="6811200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rgbClr val="4f81bd">
                <a:lumMod val="75000"/>
              </a:srgb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274320" anchor="b">
            <a:noAutofit/>
          </a:bodyPr>
          <a:p>
            <a:pPr indent="-216000" algn="ctr" defTabSz="4175640">
              <a:lnSpc>
                <a:spcPct val="200000"/>
              </a:lnSpc>
              <a:buClr>
                <a:srgbClr val="000000"/>
              </a:buClr>
              <a:buFont typeface="Symbol" charset="2"/>
              <a:buChar char=""/>
            </a:pPr>
            <a:r>
              <a:rPr b="1" lang="en-US" sz="5400" spc="-1" strike="noStrike">
                <a:solidFill>
                  <a:schemeClr val="dk1"/>
                </a:solidFill>
                <a:latin typeface="Times New Roman"/>
              </a:rPr>
              <a:t>Poster Size 4 by 5 ft (Orientation Portrait)</a:t>
            </a:r>
            <a:endParaRPr b="0" lang="en-US" sz="5400" spc="-1" strike="noStrike">
              <a:solidFill>
                <a:srgbClr val="000000"/>
              </a:solidFill>
              <a:latin typeface="Arial"/>
            </a:endParaRPr>
          </a:p>
          <a:p>
            <a:pPr algn="ctr" defTabSz="4175640">
              <a:lnSpc>
                <a:spcPct val="200000"/>
              </a:lnSpc>
            </a:pPr>
            <a:endParaRPr b="0" lang="en-US" sz="3900" spc="-1" strike="noStrike">
              <a:solidFill>
                <a:srgbClr val="000000"/>
              </a:solidFill>
              <a:latin typeface="Arial"/>
            </a:endParaRPr>
          </a:p>
          <a:p>
            <a:pPr algn="ctr" defTabSz="4175640">
              <a:lnSpc>
                <a:spcPct val="200000"/>
              </a:lnSpc>
            </a:pPr>
            <a:endParaRPr b="0" lang="en-US" sz="3900" spc="-1" strike="noStrike">
              <a:solidFill>
                <a:srgbClr val="000000"/>
              </a:solidFill>
              <a:latin typeface="Arial"/>
            </a:endParaRPr>
          </a:p>
          <a:p>
            <a:pPr algn="ctr" defTabSz="4175640">
              <a:lnSpc>
                <a:spcPct val="200000"/>
              </a:lnSpc>
            </a:pPr>
            <a:endParaRPr b="0" lang="en-US" sz="39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Rectangle 98"/>
          <p:cNvSpPr/>
          <p:nvPr/>
        </p:nvSpPr>
        <p:spPr>
          <a:xfrm>
            <a:off x="1646280" y="9594000"/>
            <a:ext cx="3599280" cy="93456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noAutofit/>
          </a:bodyPr>
          <a:p>
            <a:pPr algn="ctr" defTabSz="4175640">
              <a:lnSpc>
                <a:spcPct val="100000"/>
              </a:lnSpc>
            </a:pPr>
            <a:r>
              <a:rPr b="1" lang="en-US" sz="6100" spc="-1" strike="noStrike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Abstract</a:t>
            </a:r>
            <a:endParaRPr b="0" lang="en-US" sz="6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Text Box 150"/>
          <p:cNvSpPr/>
          <p:nvPr/>
        </p:nvSpPr>
        <p:spPr>
          <a:xfrm>
            <a:off x="808200" y="11595600"/>
            <a:ext cx="14630040" cy="4766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just" defTabSz="4175640">
              <a:lnSpc>
                <a:spcPct val="100000"/>
              </a:lnSpc>
              <a:spcBef>
                <a:spcPts val="1551"/>
              </a:spcBef>
            </a:pPr>
            <a:endParaRPr b="0" lang="tr-TR" sz="3100" spc="-1" strike="noStrike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76" name="AutoShape 39"/>
          <p:cNvSpPr/>
          <p:nvPr/>
        </p:nvSpPr>
        <p:spPr>
          <a:xfrm>
            <a:off x="16581600" y="10224000"/>
            <a:ext cx="13029840" cy="19964160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rgbClr val="4f81bd">
                <a:lumMod val="75000"/>
              </a:srgb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274320" anchor="b">
            <a:noAutofit/>
          </a:bodyPr>
          <a:p>
            <a:pPr defTabSz="4175640">
              <a:lnSpc>
                <a:spcPct val="100000"/>
              </a:lnSpc>
            </a:pPr>
            <a:endParaRPr b="1" lang="en-US" sz="3900" spc="-1" strike="noStrike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77" name="Rectangle 11"/>
          <p:cNvSpPr/>
          <p:nvPr/>
        </p:nvSpPr>
        <p:spPr>
          <a:xfrm>
            <a:off x="17258760" y="9756360"/>
            <a:ext cx="9533160" cy="60912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noAutofit/>
          </a:bodyPr>
          <a:p>
            <a:pPr defTabSz="4175640">
              <a:lnSpc>
                <a:spcPct val="100000"/>
              </a:lnSpc>
            </a:pPr>
            <a:r>
              <a:rPr b="1" lang="en-US" sz="6100" spc="-1" strike="noStrike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Results and Discussions</a:t>
            </a:r>
            <a:endParaRPr b="0" lang="en-US" sz="6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Rectangle 17"/>
          <p:cNvSpPr/>
          <p:nvPr/>
        </p:nvSpPr>
        <p:spPr>
          <a:xfrm>
            <a:off x="1120680" y="17726040"/>
            <a:ext cx="4650480" cy="72756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noAutofit/>
          </a:bodyPr>
          <a:p>
            <a:pPr algn="ctr" defTabSz="4175640">
              <a:lnSpc>
                <a:spcPct val="100000"/>
              </a:lnSpc>
            </a:pPr>
            <a:r>
              <a:rPr b="1" lang="en-US" sz="6100" spc="-1" strike="noStrike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Motivation</a:t>
            </a:r>
            <a:endParaRPr b="0" lang="en-US" sz="6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AutoShape 39"/>
          <p:cNvSpPr/>
          <p:nvPr/>
        </p:nvSpPr>
        <p:spPr>
          <a:xfrm>
            <a:off x="579600" y="24625800"/>
            <a:ext cx="15544440" cy="16430400"/>
          </a:xfrm>
          <a:prstGeom prst="roundRect">
            <a:avLst>
              <a:gd name="adj" fmla="val 3403"/>
            </a:avLst>
          </a:prstGeom>
          <a:solidFill>
            <a:schemeClr val="bg1"/>
          </a:solidFill>
          <a:ln w="76200">
            <a:solidFill>
              <a:srgbClr val="4f81bd">
                <a:lumMod val="75000"/>
              </a:srgbClr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tIns="274320" anchor="b">
            <a:noAutofit/>
          </a:bodyPr>
          <a:p>
            <a:pPr defTabSz="4175640">
              <a:lnSpc>
                <a:spcPct val="100000"/>
              </a:lnSpc>
            </a:pPr>
            <a:endParaRPr b="1" lang="en-US" sz="3900" spc="-1" strike="noStrike">
              <a:solidFill>
                <a:schemeClr val="dk1"/>
              </a:solidFill>
              <a:latin typeface="Times New Roman"/>
            </a:endParaRPr>
          </a:p>
        </p:txBody>
      </p:sp>
      <p:sp>
        <p:nvSpPr>
          <p:cNvPr id="80" name="Rectangle 11"/>
          <p:cNvSpPr/>
          <p:nvPr/>
        </p:nvSpPr>
        <p:spPr>
          <a:xfrm>
            <a:off x="17419680" y="30417120"/>
            <a:ext cx="4419360" cy="71172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noAutofit/>
          </a:bodyPr>
          <a:p>
            <a:pPr defTabSz="4175640">
              <a:lnSpc>
                <a:spcPct val="100000"/>
              </a:lnSpc>
            </a:pPr>
            <a:r>
              <a:rPr b="1" lang="en-US" sz="6100" spc="-1" strike="noStrike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Conclusion</a:t>
            </a:r>
            <a:endParaRPr b="0" lang="en-US" sz="6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Rectangle 24"/>
          <p:cNvSpPr/>
          <p:nvPr/>
        </p:nvSpPr>
        <p:spPr>
          <a:xfrm>
            <a:off x="1036800" y="24372720"/>
            <a:ext cx="7391160" cy="60912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wrap="none" anchor="ctr">
            <a:noAutofit/>
          </a:bodyPr>
          <a:p>
            <a:pPr algn="ctr" defTabSz="4175640">
              <a:lnSpc>
                <a:spcPct val="100000"/>
              </a:lnSpc>
            </a:pPr>
            <a:r>
              <a:rPr b="1" lang="en-US" sz="6100" spc="-1" strike="noStrike">
                <a:solidFill>
                  <a:schemeClr val="accent1">
                    <a:lumMod val="75000"/>
                  </a:schemeClr>
                </a:solidFill>
                <a:latin typeface="Times New Roman"/>
              </a:rPr>
              <a:t>Proposed Method </a:t>
            </a:r>
            <a:endParaRPr b="0" lang="en-US" sz="6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Rectangle 34"/>
          <p:cNvSpPr/>
          <p:nvPr/>
        </p:nvSpPr>
        <p:spPr>
          <a:xfrm>
            <a:off x="984240" y="3366000"/>
            <a:ext cx="27660240" cy="615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algn="ctr" defTabSz="4173840">
              <a:lnSpc>
                <a:spcPct val="150000"/>
              </a:lnSpc>
            </a:pPr>
            <a:r>
              <a:rPr b="1" lang="en-US" sz="7400" spc="-1" strike="noStrike">
                <a:solidFill>
                  <a:schemeClr val="dk1"/>
                </a:solidFill>
                <a:latin typeface="Times New Roman"/>
              </a:rPr>
              <a:t>Preparation of Poster for the 10</a:t>
            </a:r>
            <a:r>
              <a:rPr b="1" lang="en-US" sz="7400" spc="-1" strike="noStrike" baseline="30000">
                <a:solidFill>
                  <a:schemeClr val="dk1"/>
                </a:solidFill>
                <a:latin typeface="Times New Roman"/>
              </a:rPr>
              <a:t>th</a:t>
            </a:r>
            <a:r>
              <a:rPr b="1" lang="en-US" sz="7400" spc="-1" strike="noStrike">
                <a:solidFill>
                  <a:schemeClr val="dk1"/>
                </a:solidFill>
                <a:latin typeface="Times New Roman"/>
              </a:rPr>
              <a:t> IEEC 2025</a:t>
            </a:r>
            <a:endParaRPr b="0" lang="en-US" sz="7400" spc="-1" strike="noStrike">
              <a:solidFill>
                <a:srgbClr val="000000"/>
              </a:solidFill>
              <a:latin typeface="Arial"/>
            </a:endParaRPr>
          </a:p>
          <a:p>
            <a:pPr algn="ctr" defTabSz="4173840">
              <a:lnSpc>
                <a:spcPct val="150000"/>
              </a:lnSpc>
            </a:pPr>
            <a:r>
              <a:rPr b="1" lang="en-US" sz="74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en-US" sz="4400" spc="-1" strike="noStrike">
                <a:solidFill>
                  <a:schemeClr val="dk1"/>
                </a:solidFill>
                <a:latin typeface="Times New Roman"/>
              </a:rPr>
              <a:t>Author-A</a:t>
            </a:r>
            <a:r>
              <a:rPr b="0" lang="en-US" sz="4400" spc="-1" strike="noStrike" baseline="30000">
                <a:solidFill>
                  <a:schemeClr val="dk1"/>
                </a:solidFill>
                <a:latin typeface="Times New Roman"/>
              </a:rPr>
              <a:t>1</a:t>
            </a:r>
            <a:r>
              <a:rPr b="0" lang="en-US" sz="4400" spc="-1" strike="noStrike">
                <a:solidFill>
                  <a:schemeClr val="dk1"/>
                </a:solidFill>
                <a:latin typeface="Times New Roman"/>
              </a:rPr>
              <a:t> , Author-B </a:t>
            </a:r>
            <a:r>
              <a:rPr b="0" lang="en-US" sz="4400" spc="-1" strike="noStrike" baseline="30000">
                <a:solidFill>
                  <a:schemeClr val="dk1"/>
                </a:solidFill>
                <a:latin typeface="Times New Roman"/>
              </a:rPr>
              <a:t>2</a:t>
            </a:r>
            <a:r>
              <a:rPr b="0" lang="en-US" sz="4400" spc="-1" strike="noStrike">
                <a:solidFill>
                  <a:schemeClr val="dk1"/>
                </a:solidFill>
                <a:latin typeface="Times New Roman"/>
              </a:rPr>
              <a:t>* and  Author-C</a:t>
            </a:r>
            <a:r>
              <a:rPr b="0" lang="en-US" sz="4400" spc="-1" strike="noStrike" baseline="30000">
                <a:solidFill>
                  <a:schemeClr val="dk1"/>
                </a:solidFill>
                <a:latin typeface="Times New Roman"/>
              </a:rPr>
              <a:t>3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  <a:p>
            <a:pPr algn="ctr" defTabSz="4173840">
              <a:lnSpc>
                <a:spcPct val="100000"/>
              </a:lnSpc>
            </a:pPr>
            <a:r>
              <a:rPr b="0" lang="en-US" sz="4400" spc="-1" strike="noStrike" baseline="30000">
                <a:solidFill>
                  <a:schemeClr val="dk1"/>
                </a:solidFill>
                <a:latin typeface="Times New Roman"/>
              </a:rPr>
              <a:t>1,3 </a:t>
            </a:r>
            <a:r>
              <a:rPr b="0" lang="en-US" sz="4400" spc="-1" strike="noStrike">
                <a:solidFill>
                  <a:schemeClr val="dk1"/>
                </a:solidFill>
                <a:latin typeface="Times New Roman"/>
              </a:rPr>
              <a:t>Department of Electrical Engineering, NED University of Engineering and Technology,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  <a:p>
            <a:pPr algn="ctr" defTabSz="4173840">
              <a:lnSpc>
                <a:spcPct val="100000"/>
              </a:lnSpc>
            </a:pPr>
            <a:r>
              <a:rPr b="0" lang="en-US" sz="4400" spc="-1" strike="noStrike">
                <a:solidFill>
                  <a:schemeClr val="dk1"/>
                </a:solidFill>
                <a:latin typeface="Times New Roman"/>
              </a:rPr>
              <a:t>Karachi, 75290, Pakistan (email, email)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  <a:p>
            <a:pPr algn="ctr" defTabSz="4173840">
              <a:lnSpc>
                <a:spcPct val="100000"/>
              </a:lnSpc>
            </a:pPr>
            <a:r>
              <a:rPr b="0" lang="en-US" sz="4400" spc="-1" strike="noStrike" baseline="30000">
                <a:solidFill>
                  <a:schemeClr val="dk1"/>
                </a:solidFill>
                <a:latin typeface="Times New Roman"/>
              </a:rPr>
              <a:t>2</a:t>
            </a:r>
            <a:r>
              <a:rPr b="0" lang="en-US" sz="44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en-US" sz="4400" spc="-1" strike="noStrike">
                <a:solidFill>
                  <a:schemeClr val="dk1"/>
                </a:solidFill>
                <a:latin typeface="Times New Roman"/>
                <a:ea typeface="BatangChe"/>
              </a:rPr>
              <a:t>School of Electrical Engineering &amp; Computer Sciences, KTH Royal Institute of Technology,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  <a:p>
            <a:pPr algn="ctr" defTabSz="4173840">
              <a:lnSpc>
                <a:spcPct val="100000"/>
              </a:lnSpc>
            </a:pPr>
            <a:r>
              <a:rPr b="0" lang="en-US" sz="4400" spc="-1" strike="noStrike">
                <a:solidFill>
                  <a:schemeClr val="dk1"/>
                </a:solidFill>
                <a:latin typeface="Times New Roman"/>
                <a:ea typeface="BatangChe"/>
              </a:rPr>
              <a:t>SE-100 44 Stockholm, Sweden  (email) * Corresponding author</a:t>
            </a:r>
            <a:endParaRPr b="0" lang="en-US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Rectangle 35"/>
          <p:cNvSpPr/>
          <p:nvPr/>
        </p:nvSpPr>
        <p:spPr>
          <a:xfrm>
            <a:off x="396720" y="489960"/>
            <a:ext cx="21030840" cy="1279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spAutoFit/>
          </a:bodyPr>
          <a:p>
            <a:pPr defTabSz="4173840">
              <a:lnSpc>
                <a:spcPct val="100000"/>
              </a:lnSpc>
            </a:pPr>
            <a:r>
              <a:rPr b="0" lang="en-US" sz="3900" spc="-1" strike="noStrike">
                <a:solidFill>
                  <a:schemeClr val="dk1"/>
                </a:solidFill>
                <a:latin typeface="Times New Roman"/>
              </a:rPr>
              <a:t>10</a:t>
            </a:r>
            <a:r>
              <a:rPr b="0" lang="en-US" sz="3900" spc="-1" strike="noStrike" baseline="30000">
                <a:solidFill>
                  <a:schemeClr val="dk1"/>
                </a:solidFill>
                <a:latin typeface="Times New Roman"/>
              </a:rPr>
              <a:t>th</a:t>
            </a:r>
            <a:r>
              <a:rPr b="0" lang="en-US" sz="3900" spc="-1" strike="noStrike">
                <a:solidFill>
                  <a:schemeClr val="dk1"/>
                </a:solidFill>
                <a:latin typeface="Times New Roman"/>
              </a:rPr>
              <a:t> International Electrical Engineering Conference (IEEC 2025)           </a:t>
            </a:r>
            <a:endParaRPr b="0" lang="en-US" sz="3900" spc="-1" strike="noStrike">
              <a:solidFill>
                <a:srgbClr val="000000"/>
              </a:solidFill>
              <a:latin typeface="Arial"/>
            </a:endParaRPr>
          </a:p>
          <a:p>
            <a:pPr defTabSz="4173840">
              <a:lnSpc>
                <a:spcPct val="100000"/>
              </a:lnSpc>
            </a:pPr>
            <a:r>
              <a:rPr b="0" lang="en-US" sz="3900" spc="-1" strike="noStrike">
                <a:solidFill>
                  <a:schemeClr val="dk1"/>
                </a:solidFill>
                <a:latin typeface="Times New Roman"/>
              </a:rPr>
              <a:t>May, 2025 in IEP Centre, Karachi, Pakistan</a:t>
            </a:r>
            <a:endParaRPr b="0" lang="en-US" sz="39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4" name="Picture 3" descr=""/>
          <p:cNvPicPr/>
          <p:nvPr/>
        </p:nvPicPr>
        <p:blipFill>
          <a:blip r:embed="rId1"/>
          <a:stretch/>
        </p:blipFill>
        <p:spPr>
          <a:xfrm>
            <a:off x="23972760" y="489960"/>
            <a:ext cx="5638320" cy="29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</TotalTime>
  <Application>LibreOffice/24.2.2.2$Windows_X86_64 LibreOffice_project/d56cc158d8a96260b836f100ef4b4ef25d6f1a01</Application>
  <AppVersion>15.0000</AppVersion>
  <Words>103</Words>
  <Paragraphs>16</Paragraphs>
  <Company>SU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2011-05-05T00:43:02Z</dcterms:created>
  <dc:creator>vpatoglu</dc:creator>
  <dc:description/>
  <dc:language>en-US</dc:language>
  <cp:lastModifiedBy/>
  <dcterms:modified xsi:type="dcterms:W3CDTF">2025-03-24T10:46:45Z</dcterms:modified>
  <cp:revision>108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Custom</vt:lpwstr>
  </property>
  <property fmtid="{D5CDD505-2E9C-101B-9397-08002B2CF9AE}" pid="4" name="Slides">
    <vt:i4>1</vt:i4>
  </property>
</Properties>
</file>