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>
        <p:scale>
          <a:sx n="40" d="100"/>
          <a:sy n="40" d="100"/>
        </p:scale>
        <p:origin x="1530" y="-1410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2024-05-20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>
              <a:lnSpc>
                <a:spcPct val="200000"/>
              </a:lnSpc>
              <a:buFontTx/>
              <a:buChar char="•"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Poster Size 4 by 5 ft (Orientation Portrait)</a:t>
            </a: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6" y="9593837"/>
            <a:ext cx="3599798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0"/>
          <p:cNvSpPr txBox="1">
            <a:spLocks noChangeArrowheads="1"/>
          </p:cNvSpPr>
          <p:nvPr/>
        </p:nvSpPr>
        <p:spPr bwMode="auto">
          <a:xfrm>
            <a:off x="808037" y="11595588"/>
            <a:ext cx="146304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defTabSz="4175757">
              <a:spcBef>
                <a:spcPct val="50000"/>
              </a:spcBef>
              <a:buFont typeface="Wingdings" pitchFamily="2" charset="2"/>
              <a:buChar char="v"/>
            </a:pPr>
            <a:endParaRPr lang="tr-TR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7258845" y="9756512"/>
            <a:ext cx="953339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20720" y="17726197"/>
            <a:ext cx="4650829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625786"/>
            <a:ext cx="15544801" cy="16430931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419640" y="30416990"/>
            <a:ext cx="4419600" cy="71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36641" y="24372584"/>
            <a:ext cx="7391398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Method 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365990"/>
            <a:ext cx="27660600" cy="6217064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Preparation of Poster for the 9</a:t>
            </a:r>
            <a:r>
              <a:rPr lang="en-US" sz="7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IEEC 2024</a:t>
            </a:r>
          </a:p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, Author-B 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* and  Author-C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Electrical Engineering, NED University of Engineering and Technology,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Karachi, 75290, Pakistan (email, email)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School of Electrical Engineering &amp; Computer Sciences, KTH Royal Institute of Technology,</a:t>
            </a:r>
          </a:p>
          <a:p>
            <a:pPr algn="ctr"/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SE-100 44 Stockholm, Sweden 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(email)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873" y="489833"/>
            <a:ext cx="21031201" cy="132343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9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 International Electrical Engineering Conference (IEEC 2022)           </a:t>
            </a:r>
          </a:p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March, 2022 in IEP Centre, Karachi, Pakistan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6976ED-B095-4EAC-AA09-AB4AC0AEC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2837" y="489833"/>
            <a:ext cx="5638802" cy="296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Amjad Ahmed</cp:lastModifiedBy>
  <cp:revision>107</cp:revision>
  <dcterms:created xsi:type="dcterms:W3CDTF">2011-05-05T00:43:02Z</dcterms:created>
  <dcterms:modified xsi:type="dcterms:W3CDTF">2024-05-20T10:59:01Z</dcterms:modified>
</cp:coreProperties>
</file>