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>
        <p:scale>
          <a:sx n="30" d="100"/>
          <a:sy n="30" d="100"/>
        </p:scale>
        <p:origin x="2622" y="126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2023-06-07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>
              <a:lnSpc>
                <a:spcPct val="200000"/>
              </a:lnSpc>
              <a:buFontTx/>
              <a:buChar char="•"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Poster Size 3 by 5 ft (Orientation Portrait)</a:t>
            </a: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6" y="9593837"/>
            <a:ext cx="3599798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7258845" y="9756512"/>
            <a:ext cx="953339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20720" y="17726197"/>
            <a:ext cx="4650829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625786"/>
            <a:ext cx="15544801" cy="16430931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419640" y="30416990"/>
            <a:ext cx="4419600" cy="71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36641" y="24372584"/>
            <a:ext cx="7391398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Method 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365990"/>
            <a:ext cx="27660600" cy="6217064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Preparation of Poster for the 8</a:t>
            </a:r>
            <a:r>
              <a:rPr lang="en-US" sz="7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IEEC 2023</a:t>
            </a:r>
          </a:p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, Author-B 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* and  Author-C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Electrical Engineering, NED University of Engineering and Technology,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Karachi, 75290, Pakistan (email, email)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School of Electrical Engineering &amp; Computer Sciences, KTH Royal Institute of Technology,</a:t>
            </a:r>
          </a:p>
          <a:p>
            <a:pPr algn="ctr"/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SE-100 44 Stockholm, Sweden 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(email)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873" y="489833"/>
            <a:ext cx="21031201" cy="132343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9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 International Electrical Engineering Conference (IEEC 2023)           </a:t>
            </a:r>
          </a:p>
          <a:p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June, 2023 in NED UET, Karachi, Sindh, Pakistan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1A75B-DD8E-5F79-229A-E00CC1291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935" y="150874"/>
            <a:ext cx="6750514" cy="349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Times New Roman</vt:lpstr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Dr. Abdul Ghani Abro</cp:lastModifiedBy>
  <cp:revision>109</cp:revision>
  <dcterms:created xsi:type="dcterms:W3CDTF">2011-05-05T00:43:02Z</dcterms:created>
  <dcterms:modified xsi:type="dcterms:W3CDTF">2023-06-07T09:58:39Z</dcterms:modified>
</cp:coreProperties>
</file>