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0267275" cy="42794238"/>
  <p:notesSz cx="6858000" cy="9144000"/>
  <p:defaultTextStyle>
    <a:defPPr>
      <a:defRPr lang="en-US"/>
    </a:defPPr>
    <a:lvl1pPr marL="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086959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173922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260881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34784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434799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521762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608721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69568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48" autoAdjust="0"/>
  </p:normalViewPr>
  <p:slideViewPr>
    <p:cSldViewPr>
      <p:cViewPr varScale="1">
        <p:scale>
          <a:sx n="14" d="100"/>
          <a:sy n="14" d="100"/>
        </p:scale>
        <p:origin x="2981" y="154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CB7E3-4457-4CD4-89A6-168F67B46D6F}" type="datetimeFigureOut">
              <a:rPr lang="ko-KR" altLang="en-US" smtClean="0"/>
              <a:pPr/>
              <a:t>2021-12-14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E68D8-8A9C-403E-A2FA-6268B8664A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43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097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189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286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383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75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72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68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61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68D8-8A9C-403E-A2FA-6268B8664AE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59"/>
            <a:ext cx="25727184" cy="91730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70"/>
            <a:ext cx="21187093" cy="109363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0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7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4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1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8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5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2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36210" y="10698560"/>
            <a:ext cx="22542813" cy="2278396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7764" y="10698560"/>
            <a:ext cx="67123989" cy="2278396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1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2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7" y="27499264"/>
            <a:ext cx="25727184" cy="849941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7" y="18138029"/>
            <a:ext cx="25727184" cy="9361237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6959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392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088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4784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479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176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0872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69568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1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7764" y="62309205"/>
            <a:ext cx="44833399" cy="176229048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5622" y="62309205"/>
            <a:ext cx="44833399" cy="176229048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9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713752"/>
            <a:ext cx="27240548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6" y="9579177"/>
            <a:ext cx="13373303" cy="399214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6959" indent="0">
              <a:buNone/>
              <a:defRPr sz="9200" b="1"/>
            </a:lvl2pPr>
            <a:lvl3pPr marL="4173922" indent="0">
              <a:buNone/>
              <a:defRPr sz="8300" b="1"/>
            </a:lvl3pPr>
            <a:lvl4pPr marL="6260881" indent="0">
              <a:buNone/>
              <a:defRPr sz="7400" b="1"/>
            </a:lvl4pPr>
            <a:lvl5pPr marL="8347840" indent="0">
              <a:buNone/>
              <a:defRPr sz="7400" b="1"/>
            </a:lvl5pPr>
            <a:lvl6pPr marL="10434799" indent="0">
              <a:buNone/>
              <a:defRPr sz="7400" b="1"/>
            </a:lvl6pPr>
            <a:lvl7pPr marL="12521762" indent="0">
              <a:buNone/>
              <a:defRPr sz="7400" b="1"/>
            </a:lvl7pPr>
            <a:lvl8pPr marL="14608721" indent="0">
              <a:buNone/>
              <a:defRPr sz="7400" b="1"/>
            </a:lvl8pPr>
            <a:lvl9pPr marL="16695680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66" y="13571321"/>
            <a:ext cx="13373303" cy="24656220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59" y="9579177"/>
            <a:ext cx="13378555" cy="399214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6959" indent="0">
              <a:buNone/>
              <a:defRPr sz="9200" b="1"/>
            </a:lvl2pPr>
            <a:lvl3pPr marL="4173922" indent="0">
              <a:buNone/>
              <a:defRPr sz="8300" b="1"/>
            </a:lvl3pPr>
            <a:lvl4pPr marL="6260881" indent="0">
              <a:buNone/>
              <a:defRPr sz="7400" b="1"/>
            </a:lvl4pPr>
            <a:lvl5pPr marL="8347840" indent="0">
              <a:buNone/>
              <a:defRPr sz="7400" b="1"/>
            </a:lvl5pPr>
            <a:lvl6pPr marL="10434799" indent="0">
              <a:buNone/>
              <a:defRPr sz="7400" b="1"/>
            </a:lvl6pPr>
            <a:lvl7pPr marL="12521762" indent="0">
              <a:buNone/>
              <a:defRPr sz="7400" b="1"/>
            </a:lvl7pPr>
            <a:lvl8pPr marL="14608721" indent="0">
              <a:buNone/>
              <a:defRPr sz="7400" b="1"/>
            </a:lvl8pPr>
            <a:lvl9pPr marL="16695680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59" y="13571321"/>
            <a:ext cx="13378555" cy="24656220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8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6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6" y="1703845"/>
            <a:ext cx="9957726" cy="725124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6" y="1703849"/>
            <a:ext cx="16920245" cy="36523698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6" y="8955094"/>
            <a:ext cx="9957726" cy="29272451"/>
          </a:xfrm>
        </p:spPr>
        <p:txBody>
          <a:bodyPr/>
          <a:lstStyle>
            <a:lvl1pPr marL="0" indent="0">
              <a:buNone/>
              <a:defRPr sz="6500"/>
            </a:lvl1pPr>
            <a:lvl2pPr marL="2086959" indent="0">
              <a:buNone/>
              <a:defRPr sz="5700"/>
            </a:lvl2pPr>
            <a:lvl3pPr marL="4173922" indent="0">
              <a:buNone/>
              <a:defRPr sz="4800"/>
            </a:lvl3pPr>
            <a:lvl4pPr marL="6260881" indent="0">
              <a:buNone/>
              <a:defRPr sz="3900"/>
            </a:lvl4pPr>
            <a:lvl5pPr marL="8347840" indent="0">
              <a:buNone/>
              <a:defRPr sz="3900"/>
            </a:lvl5pPr>
            <a:lvl6pPr marL="10434799" indent="0">
              <a:buNone/>
              <a:defRPr sz="3900"/>
            </a:lvl6pPr>
            <a:lvl7pPr marL="12521762" indent="0">
              <a:buNone/>
              <a:defRPr sz="3900"/>
            </a:lvl7pPr>
            <a:lvl8pPr marL="14608721" indent="0">
              <a:buNone/>
              <a:defRPr sz="3900"/>
            </a:lvl8pPr>
            <a:lvl9pPr marL="16695680" indent="0">
              <a:buNone/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0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69"/>
            <a:ext cx="18160365" cy="3536469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2"/>
            <a:ext cx="18160365" cy="25676543"/>
          </a:xfrm>
        </p:spPr>
        <p:txBody>
          <a:bodyPr/>
          <a:lstStyle>
            <a:lvl1pPr marL="0" indent="0">
              <a:buNone/>
              <a:defRPr sz="14400"/>
            </a:lvl1pPr>
            <a:lvl2pPr marL="2086959" indent="0">
              <a:buNone/>
              <a:defRPr sz="12600"/>
            </a:lvl2pPr>
            <a:lvl3pPr marL="4173922" indent="0">
              <a:buNone/>
              <a:defRPr sz="10900"/>
            </a:lvl3pPr>
            <a:lvl4pPr marL="6260881" indent="0">
              <a:buNone/>
              <a:defRPr sz="9200"/>
            </a:lvl4pPr>
            <a:lvl5pPr marL="8347840" indent="0">
              <a:buNone/>
              <a:defRPr sz="9200"/>
            </a:lvl5pPr>
            <a:lvl6pPr marL="10434799" indent="0">
              <a:buNone/>
              <a:defRPr sz="9200"/>
            </a:lvl6pPr>
            <a:lvl7pPr marL="12521762" indent="0">
              <a:buNone/>
              <a:defRPr sz="9200"/>
            </a:lvl7pPr>
            <a:lvl8pPr marL="14608721" indent="0">
              <a:buNone/>
              <a:defRPr sz="9200"/>
            </a:lvl8pPr>
            <a:lvl9pPr marL="16695680" indent="0">
              <a:buNone/>
              <a:defRPr sz="9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40"/>
            <a:ext cx="18160365" cy="5022374"/>
          </a:xfrm>
        </p:spPr>
        <p:txBody>
          <a:bodyPr/>
          <a:lstStyle>
            <a:lvl1pPr marL="0" indent="0">
              <a:buNone/>
              <a:defRPr sz="6500"/>
            </a:lvl1pPr>
            <a:lvl2pPr marL="2086959" indent="0">
              <a:buNone/>
              <a:defRPr sz="5700"/>
            </a:lvl2pPr>
            <a:lvl3pPr marL="4173922" indent="0">
              <a:buNone/>
              <a:defRPr sz="4800"/>
            </a:lvl3pPr>
            <a:lvl4pPr marL="6260881" indent="0">
              <a:buNone/>
              <a:defRPr sz="3900"/>
            </a:lvl4pPr>
            <a:lvl5pPr marL="8347840" indent="0">
              <a:buNone/>
              <a:defRPr sz="3900"/>
            </a:lvl5pPr>
            <a:lvl6pPr marL="10434799" indent="0">
              <a:buNone/>
              <a:defRPr sz="3900"/>
            </a:lvl6pPr>
            <a:lvl7pPr marL="12521762" indent="0">
              <a:buNone/>
              <a:defRPr sz="3900"/>
            </a:lvl7pPr>
            <a:lvl8pPr marL="14608721" indent="0">
              <a:buNone/>
              <a:defRPr sz="3900"/>
            </a:lvl8pPr>
            <a:lvl9pPr marL="16695680" indent="0">
              <a:buNone/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3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2"/>
            <a:ext cx="27240548" cy="7132373"/>
          </a:xfrm>
          <a:prstGeom prst="rect">
            <a:avLst/>
          </a:prstGeom>
        </p:spPr>
        <p:txBody>
          <a:bodyPr vert="horz" lIns="417394" tIns="208697" rIns="417394" bIns="20869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394" tIns="208697" rIns="417394" bIns="20869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3"/>
            <a:ext cx="7062364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8D1F-1BF0-41C6-81FA-D56E2F5DC245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3"/>
            <a:ext cx="9584637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3"/>
            <a:ext cx="7062364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922" rtl="0" eaLnBrk="1" latinLnBrk="0" hangingPunct="1">
        <a:spcBef>
          <a:spcPct val="0"/>
        </a:spcBef>
        <a:buNone/>
        <a:defRPr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221" indent="-1565221" algn="l" defTabSz="4173922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91312" indent="-1304348" algn="l" defTabSz="4173922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217402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4361" indent="-1043479" algn="l" defTabSz="4173922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1320" indent="-1043479" algn="l" defTabSz="4173922" rtl="0" eaLnBrk="1" latinLnBrk="0" hangingPunct="1">
        <a:spcBef>
          <a:spcPct val="20000"/>
        </a:spcBef>
        <a:buFont typeface="Arial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8283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5242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2201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9160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959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3922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0881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4784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4799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1762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8721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568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utoShape 39"/>
          <p:cNvSpPr>
            <a:spLocks noChangeArrowheads="1"/>
          </p:cNvSpPr>
          <p:nvPr/>
        </p:nvSpPr>
        <p:spPr bwMode="auto">
          <a:xfrm>
            <a:off x="655637" y="18120520"/>
            <a:ext cx="15544801" cy="5819472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AutoShape 39"/>
          <p:cNvSpPr>
            <a:spLocks noChangeArrowheads="1"/>
          </p:cNvSpPr>
          <p:nvPr/>
        </p:nvSpPr>
        <p:spPr bwMode="auto">
          <a:xfrm>
            <a:off x="16505240" y="30797990"/>
            <a:ext cx="13014986" cy="10258733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AutoShape 39"/>
          <p:cNvSpPr>
            <a:spLocks noChangeArrowheads="1"/>
          </p:cNvSpPr>
          <p:nvPr/>
        </p:nvSpPr>
        <p:spPr bwMode="auto">
          <a:xfrm>
            <a:off x="655637" y="10394710"/>
            <a:ext cx="15674182" cy="6811409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>
              <a:lnSpc>
                <a:spcPct val="200000"/>
              </a:lnSpc>
              <a:buFontTx/>
              <a:buChar char="•"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Poster Size 2 by 5 ft (</a:t>
            </a:r>
            <a:r>
              <a:rPr lang="en-US" sz="5400" b="1">
                <a:latin typeface="Times New Roman" pitchFamily="18" charset="0"/>
                <a:cs typeface="Times New Roman" pitchFamily="18" charset="0"/>
              </a:rPr>
              <a:t>Orientation Portrait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1646236" y="9593837"/>
            <a:ext cx="3599798" cy="934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Abstract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50"/>
          <p:cNvSpPr txBox="1">
            <a:spLocks noChangeArrowheads="1"/>
          </p:cNvSpPr>
          <p:nvPr/>
        </p:nvSpPr>
        <p:spPr bwMode="auto">
          <a:xfrm>
            <a:off x="808037" y="11595588"/>
            <a:ext cx="1463040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 defTabSz="4175757">
              <a:spcBef>
                <a:spcPct val="50000"/>
              </a:spcBef>
              <a:buFont typeface="Wingdings" pitchFamily="2" charset="2"/>
              <a:buChar char="v"/>
            </a:pPr>
            <a:endParaRPr lang="tr-TR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AutoShape 39"/>
          <p:cNvSpPr>
            <a:spLocks noChangeArrowheads="1"/>
          </p:cNvSpPr>
          <p:nvPr/>
        </p:nvSpPr>
        <p:spPr bwMode="auto">
          <a:xfrm>
            <a:off x="16581440" y="10223989"/>
            <a:ext cx="13030199" cy="19964402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Rectangle 11"/>
          <p:cNvSpPr>
            <a:spLocks noChangeArrowheads="1"/>
          </p:cNvSpPr>
          <p:nvPr/>
        </p:nvSpPr>
        <p:spPr bwMode="auto">
          <a:xfrm>
            <a:off x="17258845" y="9756512"/>
            <a:ext cx="9533393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Results and Discussions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120720" y="17726197"/>
            <a:ext cx="4650829" cy="7278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Motivation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AutoShape 39"/>
          <p:cNvSpPr>
            <a:spLocks noChangeArrowheads="1"/>
          </p:cNvSpPr>
          <p:nvPr/>
        </p:nvSpPr>
        <p:spPr bwMode="auto">
          <a:xfrm>
            <a:off x="579434" y="24625786"/>
            <a:ext cx="15544801" cy="16430931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17419640" y="30416990"/>
            <a:ext cx="4419600" cy="712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36641" y="24372584"/>
            <a:ext cx="7391398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Proposed Method 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84247" y="3365990"/>
            <a:ext cx="27660600" cy="6217064"/>
          </a:xfrm>
          <a:prstGeom prst="rect">
            <a:avLst/>
          </a:prstGeom>
        </p:spPr>
        <p:txBody>
          <a:bodyPr wrap="square" lIns="91418" tIns="45709" rIns="91418" bIns="45709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400" b="1" dirty="0">
                <a:latin typeface="Times New Roman" pitchFamily="18" charset="0"/>
                <a:cs typeface="Times New Roman" pitchFamily="18" charset="0"/>
              </a:rPr>
              <a:t>Preparation of Poster for the 7</a:t>
            </a:r>
            <a:r>
              <a:rPr lang="en-US" sz="74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7400" b="1" dirty="0">
                <a:latin typeface="Times New Roman" pitchFamily="18" charset="0"/>
                <a:cs typeface="Times New Roman" pitchFamily="18" charset="0"/>
              </a:rPr>
              <a:t> IEEC 2022</a:t>
            </a:r>
          </a:p>
          <a:p>
            <a:pPr algn="ctr">
              <a:lnSpc>
                <a:spcPct val="150000"/>
              </a:lnSpc>
            </a:pPr>
            <a:r>
              <a:rPr lang="en-US" sz="7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Author-A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, Author-B 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* and  Author-C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1,3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Department of Electrical Engineering, NED University of Engineering and Technology,</a:t>
            </a:r>
          </a:p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Karachi, 75290, Pakistan (email, email)</a:t>
            </a:r>
          </a:p>
          <a:p>
            <a:pPr algn="ctr"/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kern="100" dirty="0">
                <a:effectLst/>
                <a:latin typeface="Times New Roman" panose="02020603050405020304" pitchFamily="18" charset="0"/>
                <a:ea typeface="BatangChe" panose="02030609000101010101" pitchFamily="49" charset="-127"/>
              </a:rPr>
              <a:t>School of Electrical Engineering &amp; Computer Sciences, KTH Royal Institute of Technology,</a:t>
            </a:r>
          </a:p>
          <a:p>
            <a:pPr algn="ctr"/>
            <a:r>
              <a:rPr lang="en-US" sz="4400" kern="100" dirty="0">
                <a:effectLst/>
                <a:latin typeface="Times New Roman" panose="02020603050405020304" pitchFamily="18" charset="0"/>
                <a:ea typeface="BatangChe" panose="02030609000101010101" pitchFamily="49" charset="-127"/>
              </a:rPr>
              <a:t>SE-100 44 Stockholm, Sweden 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(email) * Corresponding author</a:t>
            </a:r>
            <a:endParaRPr lang="en-US" sz="3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6873" y="489833"/>
            <a:ext cx="21031201" cy="1323438"/>
          </a:xfrm>
          <a:prstGeom prst="rect">
            <a:avLst/>
          </a:prstGeom>
        </p:spPr>
        <p:txBody>
          <a:bodyPr wrap="square" lIns="91418" tIns="45709" rIns="91418" bIns="45709">
            <a:spAutoFit/>
          </a:bodyPr>
          <a:lstStyle/>
          <a:p>
            <a:r>
              <a:rPr lang="en-US" sz="39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9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900" dirty="0">
                <a:latin typeface="Times New Roman" pitchFamily="18" charset="0"/>
                <a:cs typeface="Times New Roman" pitchFamily="18" charset="0"/>
              </a:rPr>
              <a:t> International Electrical Engineering Conference (IEEC 2022)           </a:t>
            </a:r>
          </a:p>
          <a:p>
            <a:r>
              <a:rPr lang="en-US" sz="3900" dirty="0">
                <a:latin typeface="Times New Roman" pitchFamily="18" charset="0"/>
                <a:cs typeface="Times New Roman" pitchFamily="18" charset="0"/>
              </a:rPr>
              <a:t>March, 2022 in IEP Centre, Karachi, Pakistan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0D7E8F-7A23-48E7-8365-D4216E2C8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1837" y="444690"/>
            <a:ext cx="5650245" cy="283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9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103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vpatoglu</dc:creator>
  <cp:lastModifiedBy>SMZ</cp:lastModifiedBy>
  <cp:revision>102</cp:revision>
  <dcterms:created xsi:type="dcterms:W3CDTF">2011-05-05T00:43:02Z</dcterms:created>
  <dcterms:modified xsi:type="dcterms:W3CDTF">2021-12-14T09:26:58Z</dcterms:modified>
</cp:coreProperties>
</file>