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30267275" cy="42794238"/>
  <p:notesSz cx="6858000" cy="9144000"/>
  <p:defaultTextStyle>
    <a:defPPr>
      <a:defRPr lang="en-US"/>
    </a:defPPr>
    <a:lvl1pPr marL="0" algn="l" defTabSz="4173922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1pPr>
    <a:lvl2pPr marL="2086959" algn="l" defTabSz="4173922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2pPr>
    <a:lvl3pPr marL="4173922" algn="l" defTabSz="4173922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3pPr>
    <a:lvl4pPr marL="6260881" algn="l" defTabSz="4173922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4pPr>
    <a:lvl5pPr marL="8347840" algn="l" defTabSz="4173922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5pPr>
    <a:lvl6pPr marL="10434799" algn="l" defTabSz="4173922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6pPr>
    <a:lvl7pPr marL="12521762" algn="l" defTabSz="4173922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7pPr>
    <a:lvl8pPr marL="14608721" algn="l" defTabSz="4173922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8pPr>
    <a:lvl9pPr marL="16695680" algn="l" defTabSz="4173922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79">
          <p15:clr>
            <a:srgbClr val="A4A3A4"/>
          </p15:clr>
        </p15:guide>
        <p15:guide id="2" pos="953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8148" autoAdjust="0"/>
  </p:normalViewPr>
  <p:slideViewPr>
    <p:cSldViewPr>
      <p:cViewPr varScale="1">
        <p:scale>
          <a:sx n="18" d="100"/>
          <a:sy n="18" d="100"/>
        </p:scale>
        <p:origin x="3630" y="96"/>
      </p:cViewPr>
      <p:guideLst>
        <p:guide orient="horz" pos="13479"/>
        <p:guide pos="95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BCB7E3-4457-4CD4-89A6-168F67B46D6F}" type="datetimeFigureOut">
              <a:rPr lang="ko-KR" altLang="en-US" smtClean="0"/>
              <a:pPr/>
              <a:t>2026-03-31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E68D8-8A9C-403E-A2FA-6268B8664AE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0432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189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89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4189" algn="l" defTabSz="914189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1286" algn="l" defTabSz="914189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8383" algn="l" defTabSz="914189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475" algn="l" defTabSz="914189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572" algn="l" defTabSz="914189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668" algn="l" defTabSz="914189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6761" algn="l" defTabSz="914189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2217738" y="685800"/>
            <a:ext cx="2422525" cy="34290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>
              <a:buFontTx/>
              <a:buChar char="-"/>
            </a:pPr>
            <a:endParaRPr lang="en-US" altLang="ko-KR" sz="2000" dirty="0">
              <a:latin typeface="+mn-ea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E68D8-8A9C-403E-A2FA-6268B8664AE2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046" y="13293959"/>
            <a:ext cx="25727184" cy="917302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0091" y="24250070"/>
            <a:ext cx="21187093" cy="1093630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69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39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08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47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34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17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087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695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8D1F-1BF0-41C6-81FA-D56E2F5DC245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5573E-4A84-4A51-81EC-65E1175790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19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8D1F-1BF0-41C6-81FA-D56E2F5DC245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5573E-4A84-4A51-81EC-65E1175790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422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636210" y="10698560"/>
            <a:ext cx="22542813" cy="2278396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07764" y="10698560"/>
            <a:ext cx="67123989" cy="2278396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8D1F-1BF0-41C6-81FA-D56E2F5DC245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5573E-4A84-4A51-81EC-65E1175790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41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8D1F-1BF0-41C6-81FA-D56E2F5DC245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5573E-4A84-4A51-81EC-65E1175790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720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907" y="27499264"/>
            <a:ext cx="25727184" cy="8499413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0907" y="18138029"/>
            <a:ext cx="25727184" cy="9361237"/>
          </a:xfrm>
        </p:spPr>
        <p:txBody>
          <a:bodyPr anchor="b"/>
          <a:lstStyle>
            <a:lvl1pPr marL="0" indent="0">
              <a:buNone/>
              <a:defRPr sz="9200">
                <a:solidFill>
                  <a:schemeClr val="tx1">
                    <a:tint val="75000"/>
                  </a:schemeClr>
                </a:solidFill>
              </a:defRPr>
            </a:lvl1pPr>
            <a:lvl2pPr marL="2086959" indent="0">
              <a:buNone/>
              <a:defRPr sz="8300">
                <a:solidFill>
                  <a:schemeClr val="tx1">
                    <a:tint val="75000"/>
                  </a:schemeClr>
                </a:solidFill>
              </a:defRPr>
            </a:lvl2pPr>
            <a:lvl3pPr marL="4173922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3pPr>
            <a:lvl4pPr marL="6260881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4pPr>
            <a:lvl5pPr marL="834784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5pPr>
            <a:lvl6pPr marL="10434799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6pPr>
            <a:lvl7pPr marL="12521762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7pPr>
            <a:lvl8pPr marL="14608721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8pPr>
            <a:lvl9pPr marL="1669568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8D1F-1BF0-41C6-81FA-D56E2F5DC245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5573E-4A84-4A51-81EC-65E1175790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712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07764" y="62309205"/>
            <a:ext cx="44833399" cy="176229048"/>
          </a:xfrm>
        </p:spPr>
        <p:txBody>
          <a:bodyPr/>
          <a:lstStyle>
            <a:lvl1pPr>
              <a:defRPr sz="12600"/>
            </a:lvl1pPr>
            <a:lvl2pPr>
              <a:defRPr sz="10900"/>
            </a:lvl2pPr>
            <a:lvl3pPr>
              <a:defRPr sz="92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45622" y="62309205"/>
            <a:ext cx="44833399" cy="176229048"/>
          </a:xfrm>
        </p:spPr>
        <p:txBody>
          <a:bodyPr/>
          <a:lstStyle>
            <a:lvl1pPr>
              <a:defRPr sz="12600"/>
            </a:lvl1pPr>
            <a:lvl2pPr>
              <a:defRPr sz="10900"/>
            </a:lvl2pPr>
            <a:lvl3pPr>
              <a:defRPr sz="92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8D1F-1BF0-41C6-81FA-D56E2F5DC245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5573E-4A84-4A51-81EC-65E1175790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890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364" y="1713752"/>
            <a:ext cx="27240548" cy="713237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366" y="9579177"/>
            <a:ext cx="13373303" cy="3992146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6959" indent="0">
              <a:buNone/>
              <a:defRPr sz="9200" b="1"/>
            </a:lvl2pPr>
            <a:lvl3pPr marL="4173922" indent="0">
              <a:buNone/>
              <a:defRPr sz="8300" b="1"/>
            </a:lvl3pPr>
            <a:lvl4pPr marL="6260881" indent="0">
              <a:buNone/>
              <a:defRPr sz="7400" b="1"/>
            </a:lvl4pPr>
            <a:lvl5pPr marL="8347840" indent="0">
              <a:buNone/>
              <a:defRPr sz="7400" b="1"/>
            </a:lvl5pPr>
            <a:lvl6pPr marL="10434799" indent="0">
              <a:buNone/>
              <a:defRPr sz="7400" b="1"/>
            </a:lvl6pPr>
            <a:lvl7pPr marL="12521762" indent="0">
              <a:buNone/>
              <a:defRPr sz="7400" b="1"/>
            </a:lvl7pPr>
            <a:lvl8pPr marL="14608721" indent="0">
              <a:buNone/>
              <a:defRPr sz="7400" b="1"/>
            </a:lvl8pPr>
            <a:lvl9pPr marL="16695680" indent="0">
              <a:buNone/>
              <a:defRPr sz="7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366" y="13571321"/>
            <a:ext cx="13373303" cy="24656220"/>
          </a:xfrm>
        </p:spPr>
        <p:txBody>
          <a:bodyPr/>
          <a:lstStyle>
            <a:lvl1pPr>
              <a:defRPr sz="10900"/>
            </a:lvl1pPr>
            <a:lvl2pPr>
              <a:defRPr sz="9200"/>
            </a:lvl2pPr>
            <a:lvl3pPr>
              <a:defRPr sz="83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5359" y="9579177"/>
            <a:ext cx="13378555" cy="3992146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6959" indent="0">
              <a:buNone/>
              <a:defRPr sz="9200" b="1"/>
            </a:lvl2pPr>
            <a:lvl3pPr marL="4173922" indent="0">
              <a:buNone/>
              <a:defRPr sz="8300" b="1"/>
            </a:lvl3pPr>
            <a:lvl4pPr marL="6260881" indent="0">
              <a:buNone/>
              <a:defRPr sz="7400" b="1"/>
            </a:lvl4pPr>
            <a:lvl5pPr marL="8347840" indent="0">
              <a:buNone/>
              <a:defRPr sz="7400" b="1"/>
            </a:lvl5pPr>
            <a:lvl6pPr marL="10434799" indent="0">
              <a:buNone/>
              <a:defRPr sz="7400" b="1"/>
            </a:lvl6pPr>
            <a:lvl7pPr marL="12521762" indent="0">
              <a:buNone/>
              <a:defRPr sz="7400" b="1"/>
            </a:lvl7pPr>
            <a:lvl8pPr marL="14608721" indent="0">
              <a:buNone/>
              <a:defRPr sz="7400" b="1"/>
            </a:lvl8pPr>
            <a:lvl9pPr marL="16695680" indent="0">
              <a:buNone/>
              <a:defRPr sz="7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5359" y="13571321"/>
            <a:ext cx="13378555" cy="24656220"/>
          </a:xfrm>
        </p:spPr>
        <p:txBody>
          <a:bodyPr/>
          <a:lstStyle>
            <a:lvl1pPr>
              <a:defRPr sz="10900"/>
            </a:lvl1pPr>
            <a:lvl2pPr>
              <a:defRPr sz="9200"/>
            </a:lvl2pPr>
            <a:lvl3pPr>
              <a:defRPr sz="83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8D1F-1BF0-41C6-81FA-D56E2F5DC245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5573E-4A84-4A51-81EC-65E1175790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488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8D1F-1BF0-41C6-81FA-D56E2F5DC245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5573E-4A84-4A51-81EC-65E1175790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16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8D1F-1BF0-41C6-81FA-D56E2F5DC245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5573E-4A84-4A51-81EC-65E1175790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162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366" y="1703845"/>
            <a:ext cx="9957726" cy="7251247"/>
          </a:xfrm>
        </p:spPr>
        <p:txBody>
          <a:bodyPr anchor="b"/>
          <a:lstStyle>
            <a:lvl1pPr algn="l">
              <a:defRPr sz="9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3666" y="1703849"/>
            <a:ext cx="16920245" cy="36523698"/>
          </a:xfrm>
        </p:spPr>
        <p:txBody>
          <a:bodyPr/>
          <a:lstStyle>
            <a:lvl1pPr>
              <a:defRPr sz="14400"/>
            </a:lvl1pPr>
            <a:lvl2pPr>
              <a:defRPr sz="12600"/>
            </a:lvl2pPr>
            <a:lvl3pPr>
              <a:defRPr sz="10900"/>
            </a:lvl3pPr>
            <a:lvl4pPr>
              <a:defRPr sz="9200"/>
            </a:lvl4pPr>
            <a:lvl5pPr>
              <a:defRPr sz="9200"/>
            </a:lvl5pPr>
            <a:lvl6pPr>
              <a:defRPr sz="9200"/>
            </a:lvl6pPr>
            <a:lvl7pPr>
              <a:defRPr sz="9200"/>
            </a:lvl7pPr>
            <a:lvl8pPr>
              <a:defRPr sz="9200"/>
            </a:lvl8pPr>
            <a:lvl9pPr>
              <a:defRPr sz="9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3366" y="8955094"/>
            <a:ext cx="9957726" cy="29272451"/>
          </a:xfrm>
        </p:spPr>
        <p:txBody>
          <a:bodyPr/>
          <a:lstStyle>
            <a:lvl1pPr marL="0" indent="0">
              <a:buNone/>
              <a:defRPr sz="6500"/>
            </a:lvl1pPr>
            <a:lvl2pPr marL="2086959" indent="0">
              <a:buNone/>
              <a:defRPr sz="5700"/>
            </a:lvl2pPr>
            <a:lvl3pPr marL="4173922" indent="0">
              <a:buNone/>
              <a:defRPr sz="4800"/>
            </a:lvl3pPr>
            <a:lvl4pPr marL="6260881" indent="0">
              <a:buNone/>
              <a:defRPr sz="3900"/>
            </a:lvl4pPr>
            <a:lvl5pPr marL="8347840" indent="0">
              <a:buNone/>
              <a:defRPr sz="3900"/>
            </a:lvl5pPr>
            <a:lvl6pPr marL="10434799" indent="0">
              <a:buNone/>
              <a:defRPr sz="3900"/>
            </a:lvl6pPr>
            <a:lvl7pPr marL="12521762" indent="0">
              <a:buNone/>
              <a:defRPr sz="3900"/>
            </a:lvl7pPr>
            <a:lvl8pPr marL="14608721" indent="0">
              <a:buNone/>
              <a:defRPr sz="3900"/>
            </a:lvl8pPr>
            <a:lvl9pPr marL="16695680" indent="0">
              <a:buNone/>
              <a:defRPr sz="3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8D1F-1BF0-41C6-81FA-D56E2F5DC245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5573E-4A84-4A51-81EC-65E1175790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005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2598" y="29955969"/>
            <a:ext cx="18160365" cy="3536469"/>
          </a:xfrm>
        </p:spPr>
        <p:txBody>
          <a:bodyPr anchor="b"/>
          <a:lstStyle>
            <a:lvl1pPr algn="l">
              <a:defRPr sz="9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2598" y="3823742"/>
            <a:ext cx="18160365" cy="25676543"/>
          </a:xfrm>
        </p:spPr>
        <p:txBody>
          <a:bodyPr/>
          <a:lstStyle>
            <a:lvl1pPr marL="0" indent="0">
              <a:buNone/>
              <a:defRPr sz="14400"/>
            </a:lvl1pPr>
            <a:lvl2pPr marL="2086959" indent="0">
              <a:buNone/>
              <a:defRPr sz="12600"/>
            </a:lvl2pPr>
            <a:lvl3pPr marL="4173922" indent="0">
              <a:buNone/>
              <a:defRPr sz="10900"/>
            </a:lvl3pPr>
            <a:lvl4pPr marL="6260881" indent="0">
              <a:buNone/>
              <a:defRPr sz="9200"/>
            </a:lvl4pPr>
            <a:lvl5pPr marL="8347840" indent="0">
              <a:buNone/>
              <a:defRPr sz="9200"/>
            </a:lvl5pPr>
            <a:lvl6pPr marL="10434799" indent="0">
              <a:buNone/>
              <a:defRPr sz="9200"/>
            </a:lvl6pPr>
            <a:lvl7pPr marL="12521762" indent="0">
              <a:buNone/>
              <a:defRPr sz="9200"/>
            </a:lvl7pPr>
            <a:lvl8pPr marL="14608721" indent="0">
              <a:buNone/>
              <a:defRPr sz="9200"/>
            </a:lvl8pPr>
            <a:lvl9pPr marL="16695680" indent="0">
              <a:buNone/>
              <a:defRPr sz="9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2598" y="33492440"/>
            <a:ext cx="18160365" cy="5022374"/>
          </a:xfrm>
        </p:spPr>
        <p:txBody>
          <a:bodyPr/>
          <a:lstStyle>
            <a:lvl1pPr marL="0" indent="0">
              <a:buNone/>
              <a:defRPr sz="6500"/>
            </a:lvl1pPr>
            <a:lvl2pPr marL="2086959" indent="0">
              <a:buNone/>
              <a:defRPr sz="5700"/>
            </a:lvl2pPr>
            <a:lvl3pPr marL="4173922" indent="0">
              <a:buNone/>
              <a:defRPr sz="4800"/>
            </a:lvl3pPr>
            <a:lvl4pPr marL="6260881" indent="0">
              <a:buNone/>
              <a:defRPr sz="3900"/>
            </a:lvl4pPr>
            <a:lvl5pPr marL="8347840" indent="0">
              <a:buNone/>
              <a:defRPr sz="3900"/>
            </a:lvl5pPr>
            <a:lvl6pPr marL="10434799" indent="0">
              <a:buNone/>
              <a:defRPr sz="3900"/>
            </a:lvl6pPr>
            <a:lvl7pPr marL="12521762" indent="0">
              <a:buNone/>
              <a:defRPr sz="3900"/>
            </a:lvl7pPr>
            <a:lvl8pPr marL="14608721" indent="0">
              <a:buNone/>
              <a:defRPr sz="3900"/>
            </a:lvl8pPr>
            <a:lvl9pPr marL="16695680" indent="0">
              <a:buNone/>
              <a:defRPr sz="3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8D1F-1BF0-41C6-81FA-D56E2F5DC245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5573E-4A84-4A51-81EC-65E1175790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235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3364" y="1713752"/>
            <a:ext cx="27240548" cy="7132373"/>
          </a:xfrm>
          <a:prstGeom prst="rect">
            <a:avLst/>
          </a:prstGeom>
        </p:spPr>
        <p:txBody>
          <a:bodyPr vert="horz" lIns="417394" tIns="208697" rIns="417394" bIns="208697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364" y="9985326"/>
            <a:ext cx="27240548" cy="28242219"/>
          </a:xfrm>
          <a:prstGeom prst="rect">
            <a:avLst/>
          </a:prstGeom>
        </p:spPr>
        <p:txBody>
          <a:bodyPr vert="horz" lIns="417394" tIns="208697" rIns="417394" bIns="20869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3364" y="39663923"/>
            <a:ext cx="7062364" cy="2278398"/>
          </a:xfrm>
          <a:prstGeom prst="rect">
            <a:avLst/>
          </a:prstGeom>
        </p:spPr>
        <p:txBody>
          <a:bodyPr vert="horz" lIns="417394" tIns="208697" rIns="417394" bIns="208697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48D1F-1BF0-41C6-81FA-D56E2F5DC245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1319" y="39663923"/>
            <a:ext cx="9584637" cy="2278398"/>
          </a:xfrm>
          <a:prstGeom prst="rect">
            <a:avLst/>
          </a:prstGeom>
        </p:spPr>
        <p:txBody>
          <a:bodyPr vert="horz" lIns="417394" tIns="208697" rIns="417394" bIns="208697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91547" y="39663923"/>
            <a:ext cx="7062364" cy="2278398"/>
          </a:xfrm>
          <a:prstGeom prst="rect">
            <a:avLst/>
          </a:prstGeom>
        </p:spPr>
        <p:txBody>
          <a:bodyPr vert="horz" lIns="417394" tIns="208697" rIns="417394" bIns="208697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5573E-4A84-4A51-81EC-65E1175790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47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3922" rtl="0" eaLnBrk="1" latinLnBrk="0" hangingPunct="1">
        <a:spcBef>
          <a:spcPct val="0"/>
        </a:spcBef>
        <a:buNone/>
        <a:defRPr sz="20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5221" indent="-1565221" algn="l" defTabSz="4173922" rtl="0" eaLnBrk="1" latinLnBrk="0" hangingPunct="1">
        <a:spcBef>
          <a:spcPct val="20000"/>
        </a:spcBef>
        <a:buFont typeface="Arial" pitchFamily="34" charset="0"/>
        <a:buChar char="•"/>
        <a:defRPr sz="14400" kern="1200">
          <a:solidFill>
            <a:schemeClr val="tx1"/>
          </a:solidFill>
          <a:latin typeface="+mn-lt"/>
          <a:ea typeface="+mn-ea"/>
          <a:cs typeface="+mn-cs"/>
        </a:defRPr>
      </a:lvl1pPr>
      <a:lvl2pPr marL="3391312" indent="-1304348" algn="l" defTabSz="4173922" rtl="0" eaLnBrk="1" latinLnBrk="0" hangingPunct="1">
        <a:spcBef>
          <a:spcPct val="20000"/>
        </a:spcBef>
        <a:buFont typeface="Arial" pitchFamily="34" charset="0"/>
        <a:buChar char="–"/>
        <a:defRPr sz="12600" kern="1200">
          <a:solidFill>
            <a:schemeClr val="tx1"/>
          </a:solidFill>
          <a:latin typeface="+mn-lt"/>
          <a:ea typeface="+mn-ea"/>
          <a:cs typeface="+mn-cs"/>
        </a:defRPr>
      </a:lvl2pPr>
      <a:lvl3pPr marL="5217402" indent="-1043479" algn="l" defTabSz="4173922" rtl="0" eaLnBrk="1" latinLnBrk="0" hangingPunct="1">
        <a:spcBef>
          <a:spcPct val="20000"/>
        </a:spcBef>
        <a:buFont typeface="Arial" pitchFamily="34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3pPr>
      <a:lvl4pPr marL="7304361" indent="-1043479" algn="l" defTabSz="4173922" rtl="0" eaLnBrk="1" latinLnBrk="0" hangingPunct="1">
        <a:spcBef>
          <a:spcPct val="20000"/>
        </a:spcBef>
        <a:buFont typeface="Arial" pitchFamily="34" charset="0"/>
        <a:buChar char="–"/>
        <a:defRPr sz="9200" kern="1200">
          <a:solidFill>
            <a:schemeClr val="tx1"/>
          </a:solidFill>
          <a:latin typeface="+mn-lt"/>
          <a:ea typeface="+mn-ea"/>
          <a:cs typeface="+mn-cs"/>
        </a:defRPr>
      </a:lvl4pPr>
      <a:lvl5pPr marL="9391320" indent="-1043479" algn="l" defTabSz="4173922" rtl="0" eaLnBrk="1" latinLnBrk="0" hangingPunct="1">
        <a:spcBef>
          <a:spcPct val="20000"/>
        </a:spcBef>
        <a:buFont typeface="Arial" pitchFamily="34" charset="0"/>
        <a:buChar char="»"/>
        <a:defRPr sz="9200" kern="1200">
          <a:solidFill>
            <a:schemeClr val="tx1"/>
          </a:solidFill>
          <a:latin typeface="+mn-lt"/>
          <a:ea typeface="+mn-ea"/>
          <a:cs typeface="+mn-cs"/>
        </a:defRPr>
      </a:lvl5pPr>
      <a:lvl6pPr marL="11478283" indent="-1043479" algn="l" defTabSz="4173922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6pPr>
      <a:lvl7pPr marL="13565242" indent="-1043479" algn="l" defTabSz="4173922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7pPr>
      <a:lvl8pPr marL="15652201" indent="-1043479" algn="l" defTabSz="4173922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8pPr>
      <a:lvl9pPr marL="17739160" indent="-1043479" algn="l" defTabSz="4173922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3922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1pPr>
      <a:lvl2pPr marL="2086959" algn="l" defTabSz="4173922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2pPr>
      <a:lvl3pPr marL="4173922" algn="l" defTabSz="4173922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3pPr>
      <a:lvl4pPr marL="6260881" algn="l" defTabSz="4173922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4pPr>
      <a:lvl5pPr marL="8347840" algn="l" defTabSz="4173922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5pPr>
      <a:lvl6pPr marL="10434799" algn="l" defTabSz="4173922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1762" algn="l" defTabSz="4173922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7pPr>
      <a:lvl8pPr marL="14608721" algn="l" defTabSz="4173922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8pPr>
      <a:lvl9pPr marL="16695680" algn="l" defTabSz="4173922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AutoShape 39"/>
          <p:cNvSpPr>
            <a:spLocks noChangeArrowheads="1"/>
          </p:cNvSpPr>
          <p:nvPr/>
        </p:nvSpPr>
        <p:spPr bwMode="auto">
          <a:xfrm>
            <a:off x="655637" y="18120520"/>
            <a:ext cx="15544801" cy="5819472"/>
          </a:xfrm>
          <a:prstGeom prst="roundRect">
            <a:avLst>
              <a:gd name="adj" fmla="val 3403"/>
            </a:avLst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</p:spPr>
        <p:txBody>
          <a:bodyPr lIns="91418" tIns="274257" rIns="91418" bIns="45709" anchor="b"/>
          <a:lstStyle>
            <a:defPPr>
              <a:defRPr lang="tr-T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 defTabSz="4175757">
              <a:buFontTx/>
              <a:buChar char="•"/>
            </a:pPr>
            <a:endParaRPr lang="en-US" sz="39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" name="AutoShape 39"/>
          <p:cNvSpPr>
            <a:spLocks noChangeArrowheads="1"/>
          </p:cNvSpPr>
          <p:nvPr/>
        </p:nvSpPr>
        <p:spPr bwMode="auto">
          <a:xfrm>
            <a:off x="16505240" y="30797990"/>
            <a:ext cx="13014986" cy="10258733"/>
          </a:xfrm>
          <a:prstGeom prst="roundRect">
            <a:avLst>
              <a:gd name="adj" fmla="val 3403"/>
            </a:avLst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</p:spPr>
        <p:txBody>
          <a:bodyPr lIns="91418" tIns="274257" rIns="91418" bIns="45709" anchor="b"/>
          <a:lstStyle>
            <a:defPPr>
              <a:defRPr lang="tr-T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 defTabSz="4175757">
              <a:buFontTx/>
              <a:buChar char="•"/>
            </a:pPr>
            <a:endParaRPr lang="en-US" sz="39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" name="AutoShape 39"/>
          <p:cNvSpPr>
            <a:spLocks noChangeArrowheads="1"/>
          </p:cNvSpPr>
          <p:nvPr/>
        </p:nvSpPr>
        <p:spPr bwMode="auto">
          <a:xfrm>
            <a:off x="655637" y="10394710"/>
            <a:ext cx="15674182" cy="6811409"/>
          </a:xfrm>
          <a:prstGeom prst="roundRect">
            <a:avLst>
              <a:gd name="adj" fmla="val 3403"/>
            </a:avLst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</p:spPr>
        <p:txBody>
          <a:bodyPr lIns="91418" tIns="274257" rIns="91418" bIns="45709" anchor="b"/>
          <a:lstStyle>
            <a:defPPr>
              <a:defRPr lang="tr-T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defTabSz="4175757">
              <a:lnSpc>
                <a:spcPct val="200000"/>
              </a:lnSpc>
              <a:buFontTx/>
              <a:buChar char="•"/>
            </a:pPr>
            <a:endParaRPr lang="en-US" sz="3900" b="1" dirty="0">
              <a:latin typeface="Times New Roman" pitchFamily="18" charset="0"/>
              <a:cs typeface="Times New Roman" pitchFamily="18" charset="0"/>
            </a:endParaRPr>
          </a:p>
          <a:p>
            <a:pPr defTabSz="4175757">
              <a:lnSpc>
                <a:spcPct val="200000"/>
              </a:lnSpc>
              <a:buFontTx/>
              <a:buChar char="•"/>
            </a:pPr>
            <a:endParaRPr lang="en-US" sz="3900" b="1" dirty="0">
              <a:latin typeface="Times New Roman" pitchFamily="18" charset="0"/>
              <a:cs typeface="Times New Roman" pitchFamily="18" charset="0"/>
            </a:endParaRPr>
          </a:p>
          <a:p>
            <a:pPr defTabSz="4175757">
              <a:lnSpc>
                <a:spcPct val="200000"/>
              </a:lnSpc>
              <a:buFontTx/>
              <a:buChar char="•"/>
            </a:pPr>
            <a:endParaRPr lang="en-US" sz="3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" name="Rectangle 98"/>
          <p:cNvSpPr>
            <a:spLocks noChangeArrowheads="1"/>
          </p:cNvSpPr>
          <p:nvPr/>
        </p:nvSpPr>
        <p:spPr bwMode="auto">
          <a:xfrm>
            <a:off x="1646236" y="9593837"/>
            <a:ext cx="3599798" cy="9349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18" tIns="45709" rIns="91418" bIns="45709" anchor="ctr"/>
          <a:lstStyle>
            <a:defPPr>
              <a:defRPr lang="tr-T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defTabSz="4175757"/>
            <a:r>
              <a:rPr lang="en-US" sz="61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Abstract</a:t>
            </a:r>
            <a:endParaRPr lang="tr-TR" sz="61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150"/>
          <p:cNvSpPr txBox="1">
            <a:spLocks noChangeArrowheads="1"/>
          </p:cNvSpPr>
          <p:nvPr/>
        </p:nvSpPr>
        <p:spPr bwMode="auto">
          <a:xfrm>
            <a:off x="808037" y="11595588"/>
            <a:ext cx="14630401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>
            <a:defPPr>
              <a:defRPr lang="tr-T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 defTabSz="4175757">
              <a:spcBef>
                <a:spcPct val="50000"/>
              </a:spcBef>
              <a:buFont typeface="Wingdings" pitchFamily="2" charset="2"/>
              <a:buChar char="v"/>
            </a:pPr>
            <a:endParaRPr lang="tr-TR" sz="3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AutoShape 39"/>
          <p:cNvSpPr>
            <a:spLocks noChangeArrowheads="1"/>
          </p:cNvSpPr>
          <p:nvPr/>
        </p:nvSpPr>
        <p:spPr bwMode="auto">
          <a:xfrm>
            <a:off x="16581440" y="10223989"/>
            <a:ext cx="13030199" cy="19964402"/>
          </a:xfrm>
          <a:prstGeom prst="roundRect">
            <a:avLst>
              <a:gd name="adj" fmla="val 3403"/>
            </a:avLst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</p:spPr>
        <p:txBody>
          <a:bodyPr lIns="91418" tIns="274257" rIns="91418" bIns="45709" anchor="b"/>
          <a:lstStyle>
            <a:defPPr>
              <a:defRPr lang="tr-T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 defTabSz="4175757"/>
            <a:endParaRPr lang="en-US" sz="3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0" name="Rectangle 11"/>
          <p:cNvSpPr>
            <a:spLocks noChangeArrowheads="1"/>
          </p:cNvSpPr>
          <p:nvPr/>
        </p:nvSpPr>
        <p:spPr bwMode="auto">
          <a:xfrm>
            <a:off x="17258845" y="9756512"/>
            <a:ext cx="9533393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18" tIns="45709" rIns="91418" bIns="45709" anchor="ctr"/>
          <a:lstStyle>
            <a:defPPr>
              <a:defRPr lang="tr-T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 defTabSz="4175757"/>
            <a:r>
              <a:rPr lang="en-US" sz="61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Results and Discussions</a:t>
            </a:r>
            <a:endParaRPr lang="tr-TR" sz="61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120720" y="17726197"/>
            <a:ext cx="4650829" cy="7278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18" tIns="45709" rIns="91418" bIns="45709" anchor="ctr"/>
          <a:lstStyle>
            <a:defPPr>
              <a:defRPr lang="tr-T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defTabSz="4175757"/>
            <a:r>
              <a:rPr lang="en-US" sz="61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Motivation</a:t>
            </a:r>
            <a:endParaRPr lang="tr-TR" sz="61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AutoShape 39"/>
          <p:cNvSpPr>
            <a:spLocks noChangeArrowheads="1"/>
          </p:cNvSpPr>
          <p:nvPr/>
        </p:nvSpPr>
        <p:spPr bwMode="auto">
          <a:xfrm>
            <a:off x="579434" y="24625786"/>
            <a:ext cx="15544801" cy="16430931"/>
          </a:xfrm>
          <a:prstGeom prst="roundRect">
            <a:avLst>
              <a:gd name="adj" fmla="val 3403"/>
            </a:avLst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</p:spPr>
        <p:txBody>
          <a:bodyPr lIns="91418" tIns="274257" rIns="91418" bIns="45709" anchor="b"/>
          <a:lstStyle>
            <a:defPPr>
              <a:defRPr lang="tr-T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 defTabSz="4175757">
              <a:buFontTx/>
              <a:buChar char="•"/>
            </a:pPr>
            <a:endParaRPr lang="en-US" sz="39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Rectangle 11"/>
          <p:cNvSpPr>
            <a:spLocks noChangeArrowheads="1"/>
          </p:cNvSpPr>
          <p:nvPr/>
        </p:nvSpPr>
        <p:spPr bwMode="auto">
          <a:xfrm>
            <a:off x="17419640" y="30416990"/>
            <a:ext cx="4419600" cy="7120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18" tIns="45709" rIns="91418" bIns="45709" anchor="ctr"/>
          <a:lstStyle>
            <a:defPPr>
              <a:defRPr lang="tr-T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 defTabSz="4175757"/>
            <a:r>
              <a:rPr lang="en-US" sz="61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Conclusion</a:t>
            </a:r>
            <a:endParaRPr lang="tr-TR" sz="61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1036641" y="24372584"/>
            <a:ext cx="7391398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18" tIns="45709" rIns="91418" bIns="45709" anchor="ctr"/>
          <a:lstStyle>
            <a:defPPr>
              <a:defRPr lang="tr-T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defTabSz="4175757"/>
            <a:r>
              <a:rPr lang="en-US" sz="61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Proposed Method </a:t>
            </a:r>
            <a:endParaRPr lang="tr-TR" sz="61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984247" y="3365990"/>
            <a:ext cx="27660600" cy="6217064"/>
          </a:xfrm>
          <a:prstGeom prst="rect">
            <a:avLst/>
          </a:prstGeom>
        </p:spPr>
        <p:txBody>
          <a:bodyPr wrap="square" lIns="91418" tIns="45709" rIns="91418" bIns="45709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7400" b="1" dirty="0">
                <a:latin typeface="Times New Roman" pitchFamily="18" charset="0"/>
                <a:cs typeface="Times New Roman" pitchFamily="18" charset="0"/>
              </a:rPr>
              <a:t>Preparation of Poster for the 11</a:t>
            </a:r>
            <a:r>
              <a:rPr lang="en-US" sz="7400" b="1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7400" b="1" dirty="0">
                <a:latin typeface="Times New Roman" pitchFamily="18" charset="0"/>
                <a:cs typeface="Times New Roman" pitchFamily="18" charset="0"/>
              </a:rPr>
              <a:t> IEEC 2026</a:t>
            </a:r>
          </a:p>
          <a:p>
            <a:pPr algn="ctr">
              <a:lnSpc>
                <a:spcPct val="150000"/>
              </a:lnSpc>
            </a:pPr>
            <a:r>
              <a:rPr lang="en-US" sz="7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Author-A</a:t>
            </a:r>
            <a:r>
              <a:rPr lang="en-US" sz="4400" baseline="30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, Author-B </a:t>
            </a:r>
            <a:r>
              <a:rPr lang="en-US" sz="4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* and  Author-C</a:t>
            </a:r>
            <a:r>
              <a:rPr lang="en-US" sz="4400" baseline="30000" dirty="0"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r>
              <a:rPr lang="en-US" sz="4400" baseline="30000" dirty="0">
                <a:latin typeface="Times New Roman" pitchFamily="18" charset="0"/>
                <a:cs typeface="Times New Roman" pitchFamily="18" charset="0"/>
              </a:rPr>
              <a:t>1,3 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Department of Electrical Engineering, NED University of Engineering and Technology,</a:t>
            </a:r>
          </a:p>
          <a:p>
            <a:pPr algn="ctr"/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Karachi, 75290, Pakistan (email, email)</a:t>
            </a:r>
          </a:p>
          <a:p>
            <a:pPr algn="ctr"/>
            <a:r>
              <a:rPr lang="en-US" sz="4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BatangChe" panose="02030609000101010101" pitchFamily="49" charset="-127"/>
              </a:rPr>
              <a:t>School of Electrical Engineering &amp; Computer Sciences, KTH Royal Institute of Technology,</a:t>
            </a:r>
          </a:p>
          <a:p>
            <a:pPr algn="ctr"/>
            <a:r>
              <a:rPr lang="en-US" sz="4400" kern="100" dirty="0">
                <a:effectLst/>
                <a:latin typeface="Times New Roman" panose="02020603050405020304" pitchFamily="18" charset="0"/>
                <a:ea typeface="BatangChe" panose="02030609000101010101" pitchFamily="49" charset="-127"/>
              </a:rPr>
              <a:t>SE-100 44 Stockholm, Sweden  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(email) * Corresponding author</a:t>
            </a:r>
            <a:endParaRPr lang="en-US" sz="3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96873" y="489833"/>
            <a:ext cx="21031201" cy="1323438"/>
          </a:xfrm>
          <a:prstGeom prst="rect">
            <a:avLst/>
          </a:prstGeom>
        </p:spPr>
        <p:txBody>
          <a:bodyPr wrap="square" lIns="91418" tIns="45709" rIns="91418" bIns="45709">
            <a:spAutoFit/>
          </a:bodyPr>
          <a:lstStyle/>
          <a:p>
            <a:r>
              <a:rPr lang="en-US" sz="3900" dirty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en-US" sz="3900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3900" dirty="0">
                <a:latin typeface="Times New Roman" pitchFamily="18" charset="0"/>
                <a:cs typeface="Times New Roman" pitchFamily="18" charset="0"/>
              </a:rPr>
              <a:t> International Electrical Engineering Conference (IEEC 2026)           </a:t>
            </a:r>
          </a:p>
          <a:p>
            <a:r>
              <a:rPr lang="en-US" sz="3900" dirty="0">
                <a:latin typeface="Times New Roman" pitchFamily="18" charset="0"/>
                <a:cs typeface="Times New Roman" pitchFamily="18" charset="0"/>
              </a:rPr>
              <a:t>April, 2026 IEP Centre, Karachi, Pakistan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423B7F9-6495-43FD-914B-3544E4D5B7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88108" y="229437"/>
            <a:ext cx="6996955" cy="3498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90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92</Words>
  <Application>Microsoft Office PowerPoint</Application>
  <PresentationFormat>Custom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맑은 고딕</vt:lpstr>
      <vt:lpstr>Arial</vt:lpstr>
      <vt:lpstr>Calibri</vt:lpstr>
      <vt:lpstr>Times New Roman</vt:lpstr>
      <vt:lpstr>Wingdings</vt:lpstr>
      <vt:lpstr>Office Theme</vt:lpstr>
      <vt:lpstr>PowerPoint Presentation</vt:lpstr>
    </vt:vector>
  </TitlesOfParts>
  <Company>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vpatoglu</dc:creator>
  <cp:lastModifiedBy>dr_fezan_rafique</cp:lastModifiedBy>
  <cp:revision>110</cp:revision>
  <dcterms:created xsi:type="dcterms:W3CDTF">2011-05-05T00:43:02Z</dcterms:created>
  <dcterms:modified xsi:type="dcterms:W3CDTF">2026-03-31T09:11:20Z</dcterms:modified>
</cp:coreProperties>
</file>