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30267275" cy="42794238"/>
  <p:notesSz cx="6858000" cy="9144000"/>
  <p:defaultTextStyle>
    <a:defPPr>
      <a:defRPr lang="en-US"/>
    </a:defPPr>
    <a:lvl1pPr marL="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695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392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088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784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4799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1762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08721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95680" algn="l" defTabSz="417392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148" autoAdjust="0"/>
  </p:normalViewPr>
  <p:slideViewPr>
    <p:cSldViewPr>
      <p:cViewPr>
        <p:scale>
          <a:sx n="25" d="100"/>
          <a:sy n="25" d="100"/>
        </p:scale>
        <p:origin x="-1949" y="-58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CB7E3-4457-4CD4-89A6-168F67B46D6F}" type="datetimeFigureOut">
              <a:rPr lang="ko-KR" altLang="en-US" smtClean="0"/>
              <a:pPr/>
              <a:t>2017-12-04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E68D8-8A9C-403E-A2FA-6268B8664A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432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097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189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286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383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475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72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668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761" algn="l" defTabSz="914189" rtl="0" eaLnBrk="1" latinLnBrk="1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FontTx/>
              <a:buChar char="-"/>
            </a:pPr>
            <a:endParaRPr lang="en-US" altLang="ko-KR" sz="2000" dirty="0" smtClean="0">
              <a:latin typeface="+mn-ea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E68D8-8A9C-403E-A2FA-6268B8664AE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13293959"/>
            <a:ext cx="25727184" cy="91730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091" y="24250070"/>
            <a:ext cx="21187093" cy="109363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3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08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7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2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36210" y="10698560"/>
            <a:ext cx="22542813" cy="227839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7764" y="10698560"/>
            <a:ext cx="67123989" cy="227839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2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7" y="27499264"/>
            <a:ext cx="25727184" cy="8499413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7" y="18138029"/>
            <a:ext cx="25727184" cy="9361237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6959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3922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088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4784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47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176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08721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69568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1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7764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5622" y="62309205"/>
            <a:ext cx="44833399" cy="176229048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9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6" y="9579177"/>
            <a:ext cx="13373303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366" y="13571321"/>
            <a:ext cx="13373303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359" y="9579177"/>
            <a:ext cx="13378555" cy="3992146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6959" indent="0">
              <a:buNone/>
              <a:defRPr sz="9200" b="1"/>
            </a:lvl2pPr>
            <a:lvl3pPr marL="4173922" indent="0">
              <a:buNone/>
              <a:defRPr sz="8300" b="1"/>
            </a:lvl3pPr>
            <a:lvl4pPr marL="6260881" indent="0">
              <a:buNone/>
              <a:defRPr sz="7400" b="1"/>
            </a:lvl4pPr>
            <a:lvl5pPr marL="8347840" indent="0">
              <a:buNone/>
              <a:defRPr sz="7400" b="1"/>
            </a:lvl5pPr>
            <a:lvl6pPr marL="10434799" indent="0">
              <a:buNone/>
              <a:defRPr sz="7400" b="1"/>
            </a:lvl6pPr>
            <a:lvl7pPr marL="12521762" indent="0">
              <a:buNone/>
              <a:defRPr sz="7400" b="1"/>
            </a:lvl7pPr>
            <a:lvl8pPr marL="14608721" indent="0">
              <a:buNone/>
              <a:defRPr sz="7400" b="1"/>
            </a:lvl8pPr>
            <a:lvl9pPr marL="16695680" indent="0">
              <a:buNone/>
              <a:defRPr sz="7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359" y="13571321"/>
            <a:ext cx="13378555" cy="24656220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8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1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6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366" y="1703845"/>
            <a:ext cx="9957726" cy="7251247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666" y="1703849"/>
            <a:ext cx="16920245" cy="36523698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366" y="8955094"/>
            <a:ext cx="9957726" cy="29272451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0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598" y="29955969"/>
            <a:ext cx="18160365" cy="3536469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598" y="3823742"/>
            <a:ext cx="18160365" cy="25676543"/>
          </a:xfrm>
        </p:spPr>
        <p:txBody>
          <a:bodyPr/>
          <a:lstStyle>
            <a:lvl1pPr marL="0" indent="0">
              <a:buNone/>
              <a:defRPr sz="14400"/>
            </a:lvl1pPr>
            <a:lvl2pPr marL="2086959" indent="0">
              <a:buNone/>
              <a:defRPr sz="12600"/>
            </a:lvl2pPr>
            <a:lvl3pPr marL="4173922" indent="0">
              <a:buNone/>
              <a:defRPr sz="10900"/>
            </a:lvl3pPr>
            <a:lvl4pPr marL="6260881" indent="0">
              <a:buNone/>
              <a:defRPr sz="9200"/>
            </a:lvl4pPr>
            <a:lvl5pPr marL="8347840" indent="0">
              <a:buNone/>
              <a:defRPr sz="9200"/>
            </a:lvl5pPr>
            <a:lvl6pPr marL="10434799" indent="0">
              <a:buNone/>
              <a:defRPr sz="9200"/>
            </a:lvl6pPr>
            <a:lvl7pPr marL="12521762" indent="0">
              <a:buNone/>
              <a:defRPr sz="9200"/>
            </a:lvl7pPr>
            <a:lvl8pPr marL="14608721" indent="0">
              <a:buNone/>
              <a:defRPr sz="9200"/>
            </a:lvl8pPr>
            <a:lvl9pPr marL="16695680" indent="0">
              <a:buNone/>
              <a:defRPr sz="9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598" y="33492440"/>
            <a:ext cx="18160365" cy="5022374"/>
          </a:xfrm>
        </p:spPr>
        <p:txBody>
          <a:bodyPr/>
          <a:lstStyle>
            <a:lvl1pPr marL="0" indent="0">
              <a:buNone/>
              <a:defRPr sz="6500"/>
            </a:lvl1pPr>
            <a:lvl2pPr marL="2086959" indent="0">
              <a:buNone/>
              <a:defRPr sz="5700"/>
            </a:lvl2pPr>
            <a:lvl3pPr marL="4173922" indent="0">
              <a:buNone/>
              <a:defRPr sz="4800"/>
            </a:lvl3pPr>
            <a:lvl4pPr marL="6260881" indent="0">
              <a:buNone/>
              <a:defRPr sz="3900"/>
            </a:lvl4pPr>
            <a:lvl5pPr marL="8347840" indent="0">
              <a:buNone/>
              <a:defRPr sz="3900"/>
            </a:lvl5pPr>
            <a:lvl6pPr marL="10434799" indent="0">
              <a:buNone/>
              <a:defRPr sz="3900"/>
            </a:lvl6pPr>
            <a:lvl7pPr marL="12521762" indent="0">
              <a:buNone/>
              <a:defRPr sz="3900"/>
            </a:lvl7pPr>
            <a:lvl8pPr marL="14608721" indent="0">
              <a:buNone/>
              <a:defRPr sz="3900"/>
            </a:lvl8pPr>
            <a:lvl9pPr marL="16695680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3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2"/>
            <a:ext cx="27240548" cy="7132373"/>
          </a:xfrm>
          <a:prstGeom prst="rect">
            <a:avLst/>
          </a:prstGeom>
        </p:spPr>
        <p:txBody>
          <a:bodyPr vert="horz" lIns="417394" tIns="208697" rIns="417394" bIns="20869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394" tIns="208697" rIns="417394" bIns="20869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48D1F-1BF0-41C6-81FA-D56E2F5DC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3"/>
            <a:ext cx="9584637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3"/>
            <a:ext cx="7062364" cy="2278398"/>
          </a:xfrm>
          <a:prstGeom prst="rect">
            <a:avLst/>
          </a:prstGeom>
        </p:spPr>
        <p:txBody>
          <a:bodyPr vert="horz" lIns="417394" tIns="208697" rIns="417394" bIns="20869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5573E-4A84-4A51-81EC-65E117579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3922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221" indent="-1565221" algn="l" defTabSz="4173922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312" indent="-1304348" algn="l" defTabSz="4173922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21740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4361" indent="-1043479" algn="l" defTabSz="4173922" rtl="0" eaLnBrk="1" latinLnBrk="0" hangingPunct="1">
        <a:spcBef>
          <a:spcPct val="20000"/>
        </a:spcBef>
        <a:buFont typeface="Arial" pitchFamily="34" charset="0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391320" indent="-1043479" algn="l" defTabSz="4173922" rtl="0" eaLnBrk="1" latinLnBrk="0" hangingPunct="1">
        <a:spcBef>
          <a:spcPct val="20000"/>
        </a:spcBef>
        <a:buFont typeface="Arial" pitchFamily="34" charset="0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8283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5242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2201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9160" indent="-1043479" algn="l" defTabSz="4173922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95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392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088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784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4799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1762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8721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5680" algn="l" defTabSz="417392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mmad.uddin@neduet.edu.p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riazuddin@gist.ac.kr" TargetMode="External"/><Relationship Id="rId4" Type="http://schemas.openxmlformats.org/officeDocument/2006/relationships/hyperlink" Target="mailto:iqbal.azeem@neduet.edu.p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AutoShape 39"/>
          <p:cNvSpPr>
            <a:spLocks noChangeArrowheads="1"/>
          </p:cNvSpPr>
          <p:nvPr/>
        </p:nvSpPr>
        <p:spPr bwMode="auto">
          <a:xfrm>
            <a:off x="655637" y="18120520"/>
            <a:ext cx="15544801" cy="581947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AutoShape 39"/>
          <p:cNvSpPr>
            <a:spLocks noChangeArrowheads="1"/>
          </p:cNvSpPr>
          <p:nvPr/>
        </p:nvSpPr>
        <p:spPr bwMode="auto">
          <a:xfrm>
            <a:off x="16505240" y="30797990"/>
            <a:ext cx="13014986" cy="10258733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AutoShape 39"/>
          <p:cNvSpPr>
            <a:spLocks noChangeArrowheads="1"/>
          </p:cNvSpPr>
          <p:nvPr/>
        </p:nvSpPr>
        <p:spPr bwMode="auto">
          <a:xfrm>
            <a:off x="655637" y="10394710"/>
            <a:ext cx="15674182" cy="6811409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646236" y="9593837"/>
            <a:ext cx="3599798" cy="9349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Abstract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50"/>
          <p:cNvSpPr txBox="1">
            <a:spLocks noChangeArrowheads="1"/>
          </p:cNvSpPr>
          <p:nvPr/>
        </p:nvSpPr>
        <p:spPr bwMode="auto">
          <a:xfrm>
            <a:off x="808037" y="11595588"/>
            <a:ext cx="1463040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 defTabSz="4175757">
              <a:spcBef>
                <a:spcPct val="50000"/>
              </a:spcBef>
              <a:buFont typeface="Wingdings" pitchFamily="2" charset="2"/>
              <a:buChar char="v"/>
            </a:pPr>
            <a:endParaRPr lang="tr-TR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AutoShape 39"/>
          <p:cNvSpPr>
            <a:spLocks noChangeArrowheads="1"/>
          </p:cNvSpPr>
          <p:nvPr/>
        </p:nvSpPr>
        <p:spPr bwMode="auto">
          <a:xfrm>
            <a:off x="16581440" y="10223989"/>
            <a:ext cx="13030199" cy="19964402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endParaRPr lang="en-US" sz="3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Rectangle 11"/>
          <p:cNvSpPr>
            <a:spLocks noChangeArrowheads="1"/>
          </p:cNvSpPr>
          <p:nvPr/>
        </p:nvSpPr>
        <p:spPr bwMode="auto">
          <a:xfrm>
            <a:off x="17258845" y="9756512"/>
            <a:ext cx="9533393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Results and Discussions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20720" y="17726197"/>
            <a:ext cx="4650829" cy="7278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Motivation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579434" y="24625786"/>
            <a:ext cx="15544801" cy="16430931"/>
          </a:xfrm>
          <a:prstGeom prst="roundRect">
            <a:avLst>
              <a:gd name="adj" fmla="val 3403"/>
            </a:avLst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lIns="91418" tIns="274257" rIns="91418" bIns="45709" anchor="b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>
              <a:buFontTx/>
              <a:buChar char="•"/>
            </a:pPr>
            <a:endParaRPr lang="en-US" sz="39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17419640" y="30416990"/>
            <a:ext cx="4419600" cy="7120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Conclusion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36641" y="24372584"/>
            <a:ext cx="7391398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18" tIns="45709" rIns="91418" bIns="45709" anchor="ctr"/>
          <a:lstStyle>
            <a:defPPr>
              <a:defRPr lang="tr-T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8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4175757"/>
            <a:r>
              <a:rPr lang="en-US" sz="61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Proposed Method </a:t>
            </a:r>
            <a:endParaRPr lang="tr-TR" sz="6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984247" y="3365990"/>
            <a:ext cx="27660600" cy="6217064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Preparation of Poster for the </a:t>
            </a:r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3rd </a:t>
            </a:r>
            <a:r>
              <a:rPr lang="en-US" sz="7400" b="1" dirty="0">
                <a:latin typeface="Times New Roman" pitchFamily="18" charset="0"/>
                <a:cs typeface="Times New Roman" pitchFamily="18" charset="0"/>
              </a:rPr>
              <a:t>IEEC </a:t>
            </a:r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7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7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Author-A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Author-B 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* and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Author-C</a:t>
            </a:r>
            <a:r>
              <a:rPr lang="en-US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4400" baseline="30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1,3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Department of Electrical Engineering, NED University of Engineering and Technology,</a:t>
            </a:r>
          </a:p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Karachi, 75290, Pakistan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(email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hlinkClick r:id="rId3"/>
              </a:rPr>
              <a:t>@neduet.edu.pk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hlinkClick r:id="rId4"/>
              </a:rPr>
              <a:t>@neduet.edu.pk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sz="4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School of Mechatronics, GIST,</a:t>
            </a:r>
          </a:p>
          <a:p>
            <a:pPr algn="ctr"/>
            <a:r>
              <a:rPr lang="en-US" sz="4400" dirty="0" err="1">
                <a:latin typeface="Times New Roman" pitchFamily="18" charset="0"/>
                <a:cs typeface="Times New Roman" pitchFamily="18" charset="0"/>
              </a:rPr>
              <a:t>Gwangju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, 61005, </a:t>
            </a:r>
            <a:r>
              <a:rPr lang="en-US" sz="4400">
                <a:latin typeface="Times New Roman" pitchFamily="18" charset="0"/>
                <a:cs typeface="Times New Roman" pitchFamily="18" charset="0"/>
              </a:rPr>
              <a:t>Korea 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email</a:t>
            </a:r>
            <a:r>
              <a:rPr lang="en-US" sz="4400" smtClean="0">
                <a:latin typeface="Times New Roman" pitchFamily="18" charset="0"/>
                <a:cs typeface="Times New Roman" pitchFamily="18" charset="0"/>
                <a:hlinkClick r:id="rId5"/>
              </a:rPr>
              <a:t>@gist.ac.kr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) * Corresponding author</a:t>
            </a:r>
            <a:endParaRPr lang="en-US" sz="3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6873" y="489833"/>
            <a:ext cx="21031201" cy="1323438"/>
          </a:xfrm>
          <a:prstGeom prst="rect">
            <a:avLst/>
          </a:prstGeom>
        </p:spPr>
        <p:txBody>
          <a:bodyPr wrap="square" lIns="91418" tIns="45709" rIns="91418" bIns="45709">
            <a:spAutoFit/>
          </a:bodyPr>
          <a:lstStyle/>
          <a:p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2018 3rd </a:t>
            </a:r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International Electrical Engineering 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Conference </a:t>
            </a:r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(IEEC 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2018)           </a:t>
            </a:r>
            <a:endParaRPr lang="en-US" sz="3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900" smtClean="0">
                <a:latin typeface="Times New Roman" pitchFamily="18" charset="0"/>
                <a:cs typeface="Times New Roman" pitchFamily="18" charset="0"/>
              </a:rPr>
              <a:t>Feb, </a:t>
            </a:r>
            <a:r>
              <a:rPr lang="en-US" sz="390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en-US" sz="3900" dirty="0">
                <a:latin typeface="Times New Roman" pitchFamily="18" charset="0"/>
                <a:cs typeface="Times New Roman" pitchFamily="18" charset="0"/>
              </a:rPr>
              <a:t>in IEP Centre, Karachi, Pakistan</a:t>
            </a:r>
          </a:p>
        </p:txBody>
      </p:sp>
      <p:pic>
        <p:nvPicPr>
          <p:cNvPr id="2" name="Picture 2" descr="C:\Users\Muhammad Ali Baig\Desktop\mmab.ned\2018\IEEC2018\ieec logo 2018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688" y="370204"/>
            <a:ext cx="5570538" cy="2886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9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86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vpatoglu</dc:creator>
  <cp:lastModifiedBy>Muhammad Ali Baig</cp:lastModifiedBy>
  <cp:revision>93</cp:revision>
  <dcterms:created xsi:type="dcterms:W3CDTF">2011-05-05T00:43:02Z</dcterms:created>
  <dcterms:modified xsi:type="dcterms:W3CDTF">2017-12-04T06:02:53Z</dcterms:modified>
</cp:coreProperties>
</file>